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17.xml" ContentType="application/vnd.openxmlformats-officedocument.presentationml.slideMaster+xml"/>
  <Override PartName="/ppt/slideMasters/slideMaster118.xml" ContentType="application/vnd.openxmlformats-officedocument.presentationml.slideMaster+xml"/>
  <Override PartName="/ppt/slideMasters/slideMaster119.xml" ContentType="application/vnd.openxmlformats-officedocument.presentationml.slideMaster+xml"/>
  <Override PartName="/ppt/slideMasters/slideMaster12.xml" ContentType="application/vnd.openxmlformats-officedocument.presentationml.slideMaster+xml"/>
  <Override PartName="/ppt/slideMasters/slideMaster120.xml" ContentType="application/vnd.openxmlformats-officedocument.presentationml.slideMaster+xml"/>
  <Override PartName="/ppt/slideMasters/slideMaster121.xml" ContentType="application/vnd.openxmlformats-officedocument.presentationml.slideMaster+xml"/>
  <Override PartName="/ppt/slideMasters/slideMaster122.xml" ContentType="application/vnd.openxmlformats-officedocument.presentationml.slideMaster+xml"/>
  <Override PartName="/ppt/slideMasters/slideMaster123.xml" ContentType="application/vnd.openxmlformats-officedocument.presentationml.slideMaster+xml"/>
  <Override PartName="/ppt/slideMasters/slideMaster124.xml" ContentType="application/vnd.openxmlformats-officedocument.presentationml.slideMaster+xml"/>
  <Override PartName="/ppt/slideMasters/slideMaster125.xml" ContentType="application/vnd.openxmlformats-officedocument.presentationml.slideMaster+xml"/>
  <Override PartName="/ppt/slideMasters/slideMaster126.xml" ContentType="application/vnd.openxmlformats-officedocument.presentationml.slideMaster+xml"/>
  <Override PartName="/ppt/slideMasters/slideMaster127.xml" ContentType="application/vnd.openxmlformats-officedocument.presentationml.slideMaster+xml"/>
  <Override PartName="/ppt/slideMasters/slideMaster128.xml" ContentType="application/vnd.openxmlformats-officedocument.presentationml.slideMaster+xml"/>
  <Override PartName="/ppt/slideMasters/slideMaster129.xml" ContentType="application/vnd.openxmlformats-officedocument.presentationml.slideMaster+xml"/>
  <Override PartName="/ppt/slideMasters/slideMaster13.xml" ContentType="application/vnd.openxmlformats-officedocument.presentationml.slideMaster+xml"/>
  <Override PartName="/ppt/slideMasters/slideMaster130.xml" ContentType="application/vnd.openxmlformats-officedocument.presentationml.slideMaster+xml"/>
  <Override PartName="/ppt/slideMasters/slideMaster131.xml" ContentType="application/vnd.openxmlformats-officedocument.presentationml.slideMaster+xml"/>
  <Override PartName="/ppt/slideMasters/slideMaster132.xml" ContentType="application/vnd.openxmlformats-officedocument.presentationml.slideMaster+xml"/>
  <Override PartName="/ppt/slideMasters/slideMaster133.xml" ContentType="application/vnd.openxmlformats-officedocument.presentationml.slideMaster+xml"/>
  <Override PartName="/ppt/slideMasters/slideMaster134.xml" ContentType="application/vnd.openxmlformats-officedocument.presentationml.slideMaster+xml"/>
  <Override PartName="/ppt/slideMasters/slideMaster135.xml" ContentType="application/vnd.openxmlformats-officedocument.presentationml.slideMaster+xml"/>
  <Override PartName="/ppt/slideMasters/slideMaster136.xml" ContentType="application/vnd.openxmlformats-officedocument.presentationml.slideMaster+xml"/>
  <Override PartName="/ppt/slideMasters/slideMaster137.xml" ContentType="application/vnd.openxmlformats-officedocument.presentationml.slideMaster+xml"/>
  <Override PartName="/ppt/slideMasters/slideMaster138.xml" ContentType="application/vnd.openxmlformats-officedocument.presentationml.slideMaster+xml"/>
  <Override PartName="/ppt/slideMasters/slideMaster139.xml" ContentType="application/vnd.openxmlformats-officedocument.presentationml.slideMaster+xml"/>
  <Override PartName="/ppt/slideMasters/slideMaster14.xml" ContentType="application/vnd.openxmlformats-officedocument.presentationml.slideMaster+xml"/>
  <Override PartName="/ppt/slideMasters/slideMaster140.xml" ContentType="application/vnd.openxmlformats-officedocument.presentationml.slideMaster+xml"/>
  <Override PartName="/ppt/slideMasters/slideMaster141.xml" ContentType="application/vnd.openxmlformats-officedocument.presentationml.slideMaster+xml"/>
  <Override PartName="/ppt/slideMasters/slideMaster142.xml" ContentType="application/vnd.openxmlformats-officedocument.presentationml.slideMaster+xml"/>
  <Override PartName="/ppt/slideMasters/slideMaster143.xml" ContentType="application/vnd.openxmlformats-officedocument.presentationml.slideMaster+xml"/>
  <Override PartName="/ppt/slideMasters/slideMaster144.xml" ContentType="application/vnd.openxmlformats-officedocument.presentationml.slideMaster+xml"/>
  <Override PartName="/ppt/slideMasters/slideMaster145.xml" ContentType="application/vnd.openxmlformats-officedocument.presentationml.slideMaster+xml"/>
  <Override PartName="/ppt/slideMasters/slideMaster146.xml" ContentType="application/vnd.openxmlformats-officedocument.presentationml.slideMaster+xml"/>
  <Override PartName="/ppt/slideMasters/slideMaster147.xml" ContentType="application/vnd.openxmlformats-officedocument.presentationml.slideMaster+xml"/>
  <Override PartName="/ppt/slideMasters/slideMaster148.xml" ContentType="application/vnd.openxmlformats-officedocument.presentationml.slideMaster+xml"/>
  <Override PartName="/ppt/slideMasters/slideMaster149.xml" ContentType="application/vnd.openxmlformats-officedocument.presentationml.slideMaster+xml"/>
  <Override PartName="/ppt/slideMasters/slideMaster15.xml" ContentType="application/vnd.openxmlformats-officedocument.presentationml.slideMaster+xml"/>
  <Override PartName="/ppt/slideMasters/slideMaster150.xml" ContentType="application/vnd.openxmlformats-officedocument.presentationml.slideMaster+xml"/>
  <Override PartName="/ppt/slideMasters/slideMaster151.xml" ContentType="application/vnd.openxmlformats-officedocument.presentationml.slideMaster+xml"/>
  <Override PartName="/ppt/slideMasters/slideMaster152.xml" ContentType="application/vnd.openxmlformats-officedocument.presentationml.slideMaster+xml"/>
  <Override PartName="/ppt/slideMasters/slideMaster153.xml" ContentType="application/vnd.openxmlformats-officedocument.presentationml.slideMaster+xml"/>
  <Override PartName="/ppt/slideMasters/slideMaster154.xml" ContentType="application/vnd.openxmlformats-officedocument.presentationml.slideMaster+xml"/>
  <Override PartName="/ppt/slideMasters/slideMaster155.xml" ContentType="application/vnd.openxmlformats-officedocument.presentationml.slideMaster+xml"/>
  <Override PartName="/ppt/slideMasters/slideMaster156.xml" ContentType="application/vnd.openxmlformats-officedocument.presentationml.slideMaster+xml"/>
  <Override PartName="/ppt/slideMasters/slideMaster157.xml" ContentType="application/vnd.openxmlformats-officedocument.presentationml.slideMaster+xml"/>
  <Override PartName="/ppt/slideMasters/slideMaster158.xml" ContentType="application/vnd.openxmlformats-officedocument.presentationml.slideMaster+xml"/>
  <Override PartName="/ppt/slideMasters/slideMaster159.xml" ContentType="application/vnd.openxmlformats-officedocument.presentationml.slideMaster+xml"/>
  <Override PartName="/ppt/slideMasters/slideMaster16.xml" ContentType="application/vnd.openxmlformats-officedocument.presentationml.slideMaster+xml"/>
  <Override PartName="/ppt/slideMasters/slideMaster160.xml" ContentType="application/vnd.openxmlformats-officedocument.presentationml.slideMaster+xml"/>
  <Override PartName="/ppt/slideMasters/slideMaster161.xml" ContentType="application/vnd.openxmlformats-officedocument.presentationml.slideMaster+xml"/>
  <Override PartName="/ppt/slideMasters/slideMaster162.xml" ContentType="application/vnd.openxmlformats-officedocument.presentationml.slideMaster+xml"/>
  <Override PartName="/ppt/slideMasters/slideMaster163.xml" ContentType="application/vnd.openxmlformats-officedocument.presentationml.slideMaster+xml"/>
  <Override PartName="/ppt/slideMasters/slideMaster164.xml" ContentType="application/vnd.openxmlformats-officedocument.presentationml.slideMaster+xml"/>
  <Override PartName="/ppt/slideMasters/slideMaster165.xml" ContentType="application/vnd.openxmlformats-officedocument.presentationml.slideMaster+xml"/>
  <Override PartName="/ppt/slideMasters/slideMaster166.xml" ContentType="application/vnd.openxmlformats-officedocument.presentationml.slideMaster+xml"/>
  <Override PartName="/ppt/slideMasters/slideMaster167.xml" ContentType="application/vnd.openxmlformats-officedocument.presentationml.slideMaster+xml"/>
  <Override PartName="/ppt/slideMasters/slideMaster168.xml" ContentType="application/vnd.openxmlformats-officedocument.presentationml.slideMaster+xml"/>
  <Override PartName="/ppt/slideMasters/slideMaster169.xml" ContentType="application/vnd.openxmlformats-officedocument.presentationml.slideMaster+xml"/>
  <Override PartName="/ppt/slideMasters/slideMaster17.xml" ContentType="application/vnd.openxmlformats-officedocument.presentationml.slideMaster+xml"/>
  <Override PartName="/ppt/slideMasters/slideMaster170.xml" ContentType="application/vnd.openxmlformats-officedocument.presentationml.slideMaster+xml"/>
  <Override PartName="/ppt/slideMasters/slideMaster171.xml" ContentType="application/vnd.openxmlformats-officedocument.presentationml.slideMaster+xml"/>
  <Override PartName="/ppt/slideMasters/slideMaster172.xml" ContentType="application/vnd.openxmlformats-officedocument.presentationml.slideMaster+xml"/>
  <Override PartName="/ppt/slideMasters/slideMaster173.xml" ContentType="application/vnd.openxmlformats-officedocument.presentationml.slideMaster+xml"/>
  <Override PartName="/ppt/slideMasters/slideMaster174.xml" ContentType="application/vnd.openxmlformats-officedocument.presentationml.slideMaster+xml"/>
  <Override PartName="/ppt/slideMasters/slideMaster175.xml" ContentType="application/vnd.openxmlformats-officedocument.presentationml.slideMaster+xml"/>
  <Override PartName="/ppt/slideMasters/slideMaster176.xml" ContentType="application/vnd.openxmlformats-officedocument.presentationml.slideMaster+xml"/>
  <Override PartName="/ppt/slideMasters/slideMaster177.xml" ContentType="application/vnd.openxmlformats-officedocument.presentationml.slideMaster+xml"/>
  <Override PartName="/ppt/slideMasters/slideMaster178.xml" ContentType="application/vnd.openxmlformats-officedocument.presentationml.slideMaster+xml"/>
  <Override PartName="/ppt/slideMasters/slideMaster179.xml" ContentType="application/vnd.openxmlformats-officedocument.presentationml.slideMaster+xml"/>
  <Override PartName="/ppt/slideMasters/slideMaster18.xml" ContentType="application/vnd.openxmlformats-officedocument.presentationml.slideMaster+xml"/>
  <Override PartName="/ppt/slideMasters/slideMaster180.xml" ContentType="application/vnd.openxmlformats-officedocument.presentationml.slideMaster+xml"/>
  <Override PartName="/ppt/slideMasters/slideMaster181.xml" ContentType="application/vnd.openxmlformats-officedocument.presentationml.slideMaster+xml"/>
  <Override PartName="/ppt/slideMasters/slideMaster182.xml" ContentType="application/vnd.openxmlformats-officedocument.presentationml.slideMaster+xml"/>
  <Override PartName="/ppt/slideMasters/slideMaster183.xml" ContentType="application/vnd.openxmlformats-officedocument.presentationml.slideMaster+xml"/>
  <Override PartName="/ppt/slideMasters/slideMaster184.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18.xml" ContentType="application/vnd.openxmlformats-officedocument.theme+xml"/>
  <Override PartName="/ppt/theme/theme119.xml" ContentType="application/vnd.openxmlformats-officedocument.theme+xml"/>
  <Override PartName="/ppt/theme/theme12.xml" ContentType="application/vnd.openxmlformats-officedocument.theme+xml"/>
  <Override PartName="/ppt/theme/theme120.xml" ContentType="application/vnd.openxmlformats-officedocument.theme+xml"/>
  <Override PartName="/ppt/theme/theme121.xml" ContentType="application/vnd.openxmlformats-officedocument.theme+xml"/>
  <Override PartName="/ppt/theme/theme122.xml" ContentType="application/vnd.openxmlformats-officedocument.theme+xml"/>
  <Override PartName="/ppt/theme/theme123.xml" ContentType="application/vnd.openxmlformats-officedocument.theme+xml"/>
  <Override PartName="/ppt/theme/theme124.xml" ContentType="application/vnd.openxmlformats-officedocument.theme+xml"/>
  <Override PartName="/ppt/theme/theme125.xml" ContentType="application/vnd.openxmlformats-officedocument.theme+xml"/>
  <Override PartName="/ppt/theme/theme126.xml" ContentType="application/vnd.openxmlformats-officedocument.theme+xml"/>
  <Override PartName="/ppt/theme/theme127.xml" ContentType="application/vnd.openxmlformats-officedocument.theme+xml"/>
  <Override PartName="/ppt/theme/theme128.xml" ContentType="application/vnd.openxmlformats-officedocument.theme+xml"/>
  <Override PartName="/ppt/theme/theme129.xml" ContentType="application/vnd.openxmlformats-officedocument.theme+xml"/>
  <Override PartName="/ppt/theme/theme13.xml" ContentType="application/vnd.openxmlformats-officedocument.theme+xml"/>
  <Override PartName="/ppt/theme/theme130.xml" ContentType="application/vnd.openxmlformats-officedocument.theme+xml"/>
  <Override PartName="/ppt/theme/theme131.xml" ContentType="application/vnd.openxmlformats-officedocument.theme+xml"/>
  <Override PartName="/ppt/theme/theme132.xml" ContentType="application/vnd.openxmlformats-officedocument.theme+xml"/>
  <Override PartName="/ppt/theme/theme133.xml" ContentType="application/vnd.openxmlformats-officedocument.theme+xml"/>
  <Override PartName="/ppt/theme/theme134.xml" ContentType="application/vnd.openxmlformats-officedocument.theme+xml"/>
  <Override PartName="/ppt/theme/theme135.xml" ContentType="application/vnd.openxmlformats-officedocument.theme+xml"/>
  <Override PartName="/ppt/theme/theme136.xml" ContentType="application/vnd.openxmlformats-officedocument.theme+xml"/>
  <Override PartName="/ppt/theme/theme137.xml" ContentType="application/vnd.openxmlformats-officedocument.theme+xml"/>
  <Override PartName="/ppt/theme/theme138.xml" ContentType="application/vnd.openxmlformats-officedocument.theme+xml"/>
  <Override PartName="/ppt/theme/theme139.xml" ContentType="application/vnd.openxmlformats-officedocument.theme+xml"/>
  <Override PartName="/ppt/theme/theme14.xml" ContentType="application/vnd.openxmlformats-officedocument.theme+xml"/>
  <Override PartName="/ppt/theme/theme140.xml" ContentType="application/vnd.openxmlformats-officedocument.theme+xml"/>
  <Override PartName="/ppt/theme/theme141.xml" ContentType="application/vnd.openxmlformats-officedocument.theme+xml"/>
  <Override PartName="/ppt/theme/theme142.xml" ContentType="application/vnd.openxmlformats-officedocument.theme+xml"/>
  <Override PartName="/ppt/theme/theme143.xml" ContentType="application/vnd.openxmlformats-officedocument.theme+xml"/>
  <Override PartName="/ppt/theme/theme144.xml" ContentType="application/vnd.openxmlformats-officedocument.theme+xml"/>
  <Override PartName="/ppt/theme/theme145.xml" ContentType="application/vnd.openxmlformats-officedocument.theme+xml"/>
  <Override PartName="/ppt/theme/theme146.xml" ContentType="application/vnd.openxmlformats-officedocument.theme+xml"/>
  <Override PartName="/ppt/theme/theme147.xml" ContentType="application/vnd.openxmlformats-officedocument.theme+xml"/>
  <Override PartName="/ppt/theme/theme148.xml" ContentType="application/vnd.openxmlformats-officedocument.theme+xml"/>
  <Override PartName="/ppt/theme/theme149.xml" ContentType="application/vnd.openxmlformats-officedocument.theme+xml"/>
  <Override PartName="/ppt/theme/theme15.xml" ContentType="application/vnd.openxmlformats-officedocument.theme+xml"/>
  <Override PartName="/ppt/theme/theme150.xml" ContentType="application/vnd.openxmlformats-officedocument.theme+xml"/>
  <Override PartName="/ppt/theme/theme151.xml" ContentType="application/vnd.openxmlformats-officedocument.theme+xml"/>
  <Override PartName="/ppt/theme/theme152.xml" ContentType="application/vnd.openxmlformats-officedocument.theme+xml"/>
  <Override PartName="/ppt/theme/theme153.xml" ContentType="application/vnd.openxmlformats-officedocument.theme+xml"/>
  <Override PartName="/ppt/theme/theme154.xml" ContentType="application/vnd.openxmlformats-officedocument.theme+xml"/>
  <Override PartName="/ppt/theme/theme155.xml" ContentType="application/vnd.openxmlformats-officedocument.theme+xml"/>
  <Override PartName="/ppt/theme/theme156.xml" ContentType="application/vnd.openxmlformats-officedocument.theme+xml"/>
  <Override PartName="/ppt/theme/theme157.xml" ContentType="application/vnd.openxmlformats-officedocument.theme+xml"/>
  <Override PartName="/ppt/theme/theme158.xml" ContentType="application/vnd.openxmlformats-officedocument.theme+xml"/>
  <Override PartName="/ppt/theme/theme159.xml" ContentType="application/vnd.openxmlformats-officedocument.theme+xml"/>
  <Override PartName="/ppt/theme/theme16.xml" ContentType="application/vnd.openxmlformats-officedocument.theme+xml"/>
  <Override PartName="/ppt/theme/theme160.xml" ContentType="application/vnd.openxmlformats-officedocument.theme+xml"/>
  <Override PartName="/ppt/theme/theme161.xml" ContentType="application/vnd.openxmlformats-officedocument.theme+xml"/>
  <Override PartName="/ppt/theme/theme162.xml" ContentType="application/vnd.openxmlformats-officedocument.theme+xml"/>
  <Override PartName="/ppt/theme/theme163.xml" ContentType="application/vnd.openxmlformats-officedocument.theme+xml"/>
  <Override PartName="/ppt/theme/theme164.xml" ContentType="application/vnd.openxmlformats-officedocument.theme+xml"/>
  <Override PartName="/ppt/theme/theme165.xml" ContentType="application/vnd.openxmlformats-officedocument.theme+xml"/>
  <Override PartName="/ppt/theme/theme166.xml" ContentType="application/vnd.openxmlformats-officedocument.theme+xml"/>
  <Override PartName="/ppt/theme/theme167.xml" ContentType="application/vnd.openxmlformats-officedocument.theme+xml"/>
  <Override PartName="/ppt/theme/theme168.xml" ContentType="application/vnd.openxmlformats-officedocument.theme+xml"/>
  <Override PartName="/ppt/theme/theme169.xml" ContentType="application/vnd.openxmlformats-officedocument.theme+xml"/>
  <Override PartName="/ppt/theme/theme17.xml" ContentType="application/vnd.openxmlformats-officedocument.theme+xml"/>
  <Override PartName="/ppt/theme/theme170.xml" ContentType="application/vnd.openxmlformats-officedocument.theme+xml"/>
  <Override PartName="/ppt/theme/theme171.xml" ContentType="application/vnd.openxmlformats-officedocument.theme+xml"/>
  <Override PartName="/ppt/theme/theme172.xml" ContentType="application/vnd.openxmlformats-officedocument.theme+xml"/>
  <Override PartName="/ppt/theme/theme173.xml" ContentType="application/vnd.openxmlformats-officedocument.theme+xml"/>
  <Override PartName="/ppt/theme/theme174.xml" ContentType="application/vnd.openxmlformats-officedocument.theme+xml"/>
  <Override PartName="/ppt/theme/theme175.xml" ContentType="application/vnd.openxmlformats-officedocument.theme+xml"/>
  <Override PartName="/ppt/theme/theme176.xml" ContentType="application/vnd.openxmlformats-officedocument.theme+xml"/>
  <Override PartName="/ppt/theme/theme177.xml" ContentType="application/vnd.openxmlformats-officedocument.theme+xml"/>
  <Override PartName="/ppt/theme/theme178.xml" ContentType="application/vnd.openxmlformats-officedocument.theme+xml"/>
  <Override PartName="/ppt/theme/theme179.xml" ContentType="application/vnd.openxmlformats-officedocument.theme+xml"/>
  <Override PartName="/ppt/theme/theme18.xml" ContentType="application/vnd.openxmlformats-officedocument.theme+xml"/>
  <Override PartName="/ppt/theme/theme180.xml" ContentType="application/vnd.openxmlformats-officedocument.theme+xml"/>
  <Override PartName="/ppt/theme/theme181.xml" ContentType="application/vnd.openxmlformats-officedocument.theme+xml"/>
  <Override PartName="/ppt/theme/theme182.xml" ContentType="application/vnd.openxmlformats-officedocument.theme+xml"/>
  <Override PartName="/ppt/theme/theme183.xml" ContentType="application/vnd.openxmlformats-officedocument.theme+xml"/>
  <Override PartName="/ppt/theme/theme184.xml" ContentType="application/vnd.openxmlformats-officedocument.theme+xml"/>
  <Override PartName="/ppt/theme/theme185.xml" ContentType="application/vnd.openxmlformats-officedocument.theme+xml"/>
  <Override PartName="/ppt/theme/theme186.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p:sldMasterIdLst>
    <p:sldMasterId id="2147483648" r:id="rId1"/>
    <p:sldMasterId id="2147483664" r:id="rId3"/>
    <p:sldMasterId id="2147483666" r:id="rId4"/>
    <p:sldMasterId id="2147483668" r:id="rId5"/>
    <p:sldMasterId id="2147483670" r:id="rId6"/>
    <p:sldMasterId id="2147483672" r:id="rId7"/>
    <p:sldMasterId id="2147483674" r:id="rId8"/>
    <p:sldMasterId id="2147483676" r:id="rId9"/>
    <p:sldMasterId id="2147483678" r:id="rId10"/>
    <p:sldMasterId id="2147483680" r:id="rId11"/>
    <p:sldMasterId id="2147483682" r:id="rId12"/>
    <p:sldMasterId id="2147483684" r:id="rId13"/>
    <p:sldMasterId id="2147483686" r:id="rId14"/>
    <p:sldMasterId id="2147483688" r:id="rId15"/>
    <p:sldMasterId id="2147483690" r:id="rId16"/>
    <p:sldMasterId id="2147483692" r:id="rId17"/>
    <p:sldMasterId id="2147483694" r:id="rId18"/>
    <p:sldMasterId id="2147483696" r:id="rId19"/>
    <p:sldMasterId id="2147483698" r:id="rId20"/>
    <p:sldMasterId id="2147483700" r:id="rId21"/>
    <p:sldMasterId id="2147483702" r:id="rId22"/>
    <p:sldMasterId id="2147483704" r:id="rId23"/>
    <p:sldMasterId id="2147483706" r:id="rId24"/>
    <p:sldMasterId id="2147483708" r:id="rId25"/>
    <p:sldMasterId id="2147483710" r:id="rId26"/>
    <p:sldMasterId id="2147483712" r:id="rId27"/>
    <p:sldMasterId id="2147483714" r:id="rId28"/>
    <p:sldMasterId id="2147483716" r:id="rId29"/>
    <p:sldMasterId id="2147483718" r:id="rId30"/>
    <p:sldMasterId id="2147483720" r:id="rId31"/>
    <p:sldMasterId id="2147483722" r:id="rId32"/>
    <p:sldMasterId id="2147483724" r:id="rId33"/>
    <p:sldMasterId id="2147483726" r:id="rId34"/>
    <p:sldMasterId id="2147483728" r:id="rId35"/>
    <p:sldMasterId id="2147483730" r:id="rId36"/>
    <p:sldMasterId id="2147483732" r:id="rId37"/>
    <p:sldMasterId id="2147483734" r:id="rId38"/>
    <p:sldMasterId id="2147483736" r:id="rId39"/>
    <p:sldMasterId id="2147483738" r:id="rId40"/>
    <p:sldMasterId id="2147483740" r:id="rId41"/>
    <p:sldMasterId id="2147483742" r:id="rId42"/>
    <p:sldMasterId id="2147483744" r:id="rId43"/>
    <p:sldMasterId id="2147483746" r:id="rId44"/>
    <p:sldMasterId id="2147483748" r:id="rId45"/>
    <p:sldMasterId id="2147483750" r:id="rId46"/>
    <p:sldMasterId id="2147483752" r:id="rId47"/>
    <p:sldMasterId id="2147483754" r:id="rId48"/>
    <p:sldMasterId id="2147483756" r:id="rId49"/>
    <p:sldMasterId id="2147483758" r:id="rId50"/>
    <p:sldMasterId id="2147483760" r:id="rId51"/>
    <p:sldMasterId id="2147483762" r:id="rId52"/>
    <p:sldMasterId id="2147483764" r:id="rId53"/>
    <p:sldMasterId id="2147483766" r:id="rId54"/>
    <p:sldMasterId id="2147483768" r:id="rId55"/>
    <p:sldMasterId id="2147483770" r:id="rId56"/>
    <p:sldMasterId id="2147483772" r:id="rId57"/>
    <p:sldMasterId id="2147483774" r:id="rId58"/>
    <p:sldMasterId id="2147483776" r:id="rId59"/>
    <p:sldMasterId id="2147483778" r:id="rId60"/>
    <p:sldMasterId id="2147483780" r:id="rId61"/>
    <p:sldMasterId id="2147483782" r:id="rId62"/>
    <p:sldMasterId id="2147483784" r:id="rId63"/>
    <p:sldMasterId id="2147483786" r:id="rId64"/>
    <p:sldMasterId id="2147483788" r:id="rId65"/>
    <p:sldMasterId id="2147483790" r:id="rId66"/>
    <p:sldMasterId id="2147483792" r:id="rId67"/>
    <p:sldMasterId id="2147483794" r:id="rId68"/>
    <p:sldMasterId id="2147483796" r:id="rId69"/>
    <p:sldMasterId id="2147483798" r:id="rId70"/>
    <p:sldMasterId id="2147483800" r:id="rId71"/>
    <p:sldMasterId id="2147483802" r:id="rId72"/>
    <p:sldMasterId id="2147483804" r:id="rId73"/>
    <p:sldMasterId id="2147483806" r:id="rId74"/>
    <p:sldMasterId id="2147483808" r:id="rId75"/>
    <p:sldMasterId id="2147483810" r:id="rId76"/>
    <p:sldMasterId id="2147483812" r:id="rId77"/>
    <p:sldMasterId id="2147483814" r:id="rId78"/>
    <p:sldMasterId id="2147483816" r:id="rId79"/>
    <p:sldMasterId id="2147483818" r:id="rId80"/>
    <p:sldMasterId id="2147483820" r:id="rId81"/>
    <p:sldMasterId id="2147483822" r:id="rId82"/>
    <p:sldMasterId id="2147483824" r:id="rId83"/>
    <p:sldMasterId id="2147483826" r:id="rId84"/>
    <p:sldMasterId id="2147483828" r:id="rId85"/>
    <p:sldMasterId id="2147483830" r:id="rId86"/>
    <p:sldMasterId id="2147483832" r:id="rId87"/>
    <p:sldMasterId id="2147483834" r:id="rId88"/>
    <p:sldMasterId id="2147483836" r:id="rId89"/>
    <p:sldMasterId id="2147483838" r:id="rId90"/>
    <p:sldMasterId id="2147483840" r:id="rId91"/>
    <p:sldMasterId id="2147483842" r:id="rId92"/>
    <p:sldMasterId id="2147483844" r:id="rId93"/>
    <p:sldMasterId id="2147483846" r:id="rId94"/>
    <p:sldMasterId id="2147483848" r:id="rId95"/>
    <p:sldMasterId id="2147483850" r:id="rId96"/>
    <p:sldMasterId id="2147483852" r:id="rId97"/>
    <p:sldMasterId id="2147483854" r:id="rId98"/>
    <p:sldMasterId id="2147483856" r:id="rId99"/>
    <p:sldMasterId id="2147483858" r:id="rId100"/>
    <p:sldMasterId id="2147483860" r:id="rId101"/>
    <p:sldMasterId id="2147483862" r:id="rId102"/>
    <p:sldMasterId id="2147483864" r:id="rId103"/>
    <p:sldMasterId id="2147483866" r:id="rId104"/>
    <p:sldMasterId id="2147483868" r:id="rId105"/>
    <p:sldMasterId id="2147483870" r:id="rId106"/>
    <p:sldMasterId id="2147483872" r:id="rId107"/>
    <p:sldMasterId id="2147483874" r:id="rId108"/>
    <p:sldMasterId id="2147483876" r:id="rId109"/>
    <p:sldMasterId id="2147483878" r:id="rId110"/>
    <p:sldMasterId id="2147483880" r:id="rId111"/>
    <p:sldMasterId id="2147483882" r:id="rId112"/>
    <p:sldMasterId id="2147483884" r:id="rId113"/>
    <p:sldMasterId id="2147483886" r:id="rId114"/>
    <p:sldMasterId id="2147483888" r:id="rId115"/>
    <p:sldMasterId id="2147483890" r:id="rId116"/>
    <p:sldMasterId id="2147483892" r:id="rId117"/>
    <p:sldMasterId id="2147483894" r:id="rId118"/>
    <p:sldMasterId id="2147483896" r:id="rId119"/>
    <p:sldMasterId id="2147483898" r:id="rId120"/>
    <p:sldMasterId id="2147483900" r:id="rId121"/>
    <p:sldMasterId id="2147483902" r:id="rId122"/>
    <p:sldMasterId id="2147483904" r:id="rId123"/>
    <p:sldMasterId id="2147483906" r:id="rId124"/>
    <p:sldMasterId id="2147483908" r:id="rId125"/>
    <p:sldMasterId id="2147483910" r:id="rId126"/>
    <p:sldMasterId id="2147483912" r:id="rId127"/>
    <p:sldMasterId id="2147483914" r:id="rId128"/>
    <p:sldMasterId id="2147483916" r:id="rId129"/>
    <p:sldMasterId id="2147483918" r:id="rId130"/>
    <p:sldMasterId id="2147483920" r:id="rId131"/>
    <p:sldMasterId id="2147483922" r:id="rId132"/>
    <p:sldMasterId id="2147483924" r:id="rId133"/>
    <p:sldMasterId id="2147483926" r:id="rId134"/>
    <p:sldMasterId id="2147483928" r:id="rId135"/>
    <p:sldMasterId id="2147483930" r:id="rId136"/>
    <p:sldMasterId id="2147483932" r:id="rId137"/>
    <p:sldMasterId id="2147483934" r:id="rId138"/>
    <p:sldMasterId id="2147483936" r:id="rId139"/>
    <p:sldMasterId id="2147483938" r:id="rId140"/>
    <p:sldMasterId id="2147483940" r:id="rId141"/>
    <p:sldMasterId id="2147483942" r:id="rId142"/>
    <p:sldMasterId id="2147483944" r:id="rId143"/>
    <p:sldMasterId id="2147483946" r:id="rId144"/>
    <p:sldMasterId id="2147483948" r:id="rId145"/>
    <p:sldMasterId id="2147483950" r:id="rId146"/>
    <p:sldMasterId id="2147483952" r:id="rId147"/>
    <p:sldMasterId id="2147483954" r:id="rId148"/>
    <p:sldMasterId id="2147483956" r:id="rId149"/>
    <p:sldMasterId id="2147483958" r:id="rId150"/>
    <p:sldMasterId id="2147483960" r:id="rId151"/>
    <p:sldMasterId id="2147483962" r:id="rId152"/>
    <p:sldMasterId id="2147483964" r:id="rId153"/>
    <p:sldMasterId id="2147483966" r:id="rId154"/>
    <p:sldMasterId id="2147483968" r:id="rId155"/>
    <p:sldMasterId id="2147483970" r:id="rId156"/>
    <p:sldMasterId id="2147483972" r:id="rId157"/>
    <p:sldMasterId id="2147483974" r:id="rId158"/>
    <p:sldMasterId id="2147483976" r:id="rId159"/>
    <p:sldMasterId id="2147483978" r:id="rId160"/>
    <p:sldMasterId id="2147483980" r:id="rId161"/>
    <p:sldMasterId id="2147483982" r:id="rId162"/>
    <p:sldMasterId id="2147483984" r:id="rId163"/>
    <p:sldMasterId id="2147483986" r:id="rId164"/>
    <p:sldMasterId id="2147483988" r:id="rId165"/>
    <p:sldMasterId id="2147483990" r:id="rId166"/>
    <p:sldMasterId id="2147483992" r:id="rId167"/>
    <p:sldMasterId id="2147483994" r:id="rId168"/>
    <p:sldMasterId id="2147483996" r:id="rId169"/>
    <p:sldMasterId id="2147483998" r:id="rId170"/>
    <p:sldMasterId id="2147484000" r:id="rId171"/>
    <p:sldMasterId id="2147484002" r:id="rId172"/>
    <p:sldMasterId id="2147484004" r:id="rId173"/>
    <p:sldMasterId id="2147484006" r:id="rId174"/>
    <p:sldMasterId id="2147484008" r:id="rId175"/>
    <p:sldMasterId id="2147484010" r:id="rId176"/>
    <p:sldMasterId id="2147484012" r:id="rId177"/>
    <p:sldMasterId id="2147484014" r:id="rId178"/>
    <p:sldMasterId id="2147484016" r:id="rId179"/>
    <p:sldMasterId id="2147484018" r:id="rId180"/>
    <p:sldMasterId id="2147484020" r:id="rId181"/>
    <p:sldMasterId id="2147484022" r:id="rId182"/>
    <p:sldMasterId id="2147484024" r:id="rId183"/>
    <p:sldMasterId id="2147484026" r:id="rId184"/>
    <p:sldMasterId id="2147484028" r:id="rId185"/>
  </p:sldMasterIdLst>
  <p:notesMasterIdLst>
    <p:notesMasterId r:id="rId187"/>
  </p:notesMasterIdLst>
  <p:handoutMasterIdLst>
    <p:handoutMasterId r:id="rId257"/>
  </p:handoutMasterIdLst>
  <p:sldIdLst>
    <p:sldId id="1834" r:id="rId186"/>
    <p:sldId id="1835" r:id="rId188"/>
    <p:sldId id="1836" r:id="rId189"/>
    <p:sldId id="1837" r:id="rId190"/>
    <p:sldId id="1838" r:id="rId191"/>
    <p:sldId id="1839" r:id="rId192"/>
    <p:sldId id="1840" r:id="rId193"/>
    <p:sldId id="1841" r:id="rId194"/>
    <p:sldId id="1842" r:id="rId195"/>
    <p:sldId id="1843" r:id="rId196"/>
    <p:sldId id="1844" r:id="rId197"/>
    <p:sldId id="1845" r:id="rId198"/>
    <p:sldId id="1846" r:id="rId199"/>
    <p:sldId id="1847" r:id="rId200"/>
    <p:sldId id="1848" r:id="rId201"/>
    <p:sldId id="1849" r:id="rId202"/>
    <p:sldId id="1850" r:id="rId203"/>
    <p:sldId id="1851" r:id="rId204"/>
    <p:sldId id="1852" r:id="rId205"/>
    <p:sldId id="1853" r:id="rId206"/>
    <p:sldId id="1854" r:id="rId207"/>
    <p:sldId id="1855" r:id="rId208"/>
    <p:sldId id="1856" r:id="rId209"/>
    <p:sldId id="1857" r:id="rId210"/>
    <p:sldId id="1858" r:id="rId211"/>
    <p:sldId id="1859" r:id="rId212"/>
    <p:sldId id="1860" r:id="rId213"/>
    <p:sldId id="1861" r:id="rId214"/>
    <p:sldId id="1862" r:id="rId215"/>
    <p:sldId id="1863" r:id="rId216"/>
    <p:sldId id="1864" r:id="rId217"/>
    <p:sldId id="1865" r:id="rId218"/>
    <p:sldId id="1866" r:id="rId219"/>
    <p:sldId id="1867" r:id="rId220"/>
    <p:sldId id="1868" r:id="rId221"/>
    <p:sldId id="1869" r:id="rId222"/>
    <p:sldId id="1870" r:id="rId223"/>
    <p:sldId id="1871" r:id="rId224"/>
    <p:sldId id="1872" r:id="rId225"/>
    <p:sldId id="1873" r:id="rId226"/>
    <p:sldId id="1874" r:id="rId227"/>
    <p:sldId id="1875" r:id="rId228"/>
    <p:sldId id="1876" r:id="rId229"/>
    <p:sldId id="1877" r:id="rId230"/>
    <p:sldId id="1878" r:id="rId231"/>
    <p:sldId id="1879" r:id="rId232"/>
    <p:sldId id="1880" r:id="rId233"/>
    <p:sldId id="1881" r:id="rId234"/>
    <p:sldId id="1882" r:id="rId235"/>
    <p:sldId id="1883" r:id="rId236"/>
    <p:sldId id="1884" r:id="rId237"/>
    <p:sldId id="1885" r:id="rId238"/>
    <p:sldId id="1886" r:id="rId239"/>
    <p:sldId id="1887" r:id="rId240"/>
    <p:sldId id="1888" r:id="rId241"/>
    <p:sldId id="1889" r:id="rId242"/>
    <p:sldId id="1890" r:id="rId243"/>
    <p:sldId id="1891" r:id="rId244"/>
    <p:sldId id="1892" r:id="rId245"/>
    <p:sldId id="1893" r:id="rId246"/>
    <p:sldId id="1894" r:id="rId247"/>
    <p:sldId id="1895" r:id="rId248"/>
    <p:sldId id="1896" r:id="rId249"/>
    <p:sldId id="1897" r:id="rId250"/>
    <p:sldId id="1898" r:id="rId251"/>
    <p:sldId id="1899" r:id="rId252"/>
    <p:sldId id="1900" r:id="rId253"/>
    <p:sldId id="1901" r:id="rId254"/>
    <p:sldId id="1902" r:id="rId255"/>
    <p:sldId id="1903" r:id="rId256"/>
  </p:sldIdLst>
  <p:sldSz cx="12192000" cy="6858000"/>
  <p:notesSz cx="7099300" cy="10234295"/>
  <p:defaultTextStyle>
    <a:defPPr>
      <a:defRPr lang="zh-CN"/>
    </a:defPPr>
    <a:lvl1pPr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panose="02010600030101010101" pitchFamily="2" charset="-122"/>
        <a:cs typeface="+mn-cs"/>
      </a:defRPr>
    </a:lvl5pPr>
    <a:lvl6pPr marL="22860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6pPr>
    <a:lvl7pPr marL="27432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7pPr>
    <a:lvl8pPr marL="32004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8pPr>
    <a:lvl9pPr marL="3657600" algn="l" defTabSz="914400" rtl="0" eaLnBrk="1" latinLnBrk="0" hangingPunct="1">
      <a:defRPr sz="1000" kern="1200">
        <a:solidFill>
          <a:schemeClr val="tx1"/>
        </a:solidFill>
        <a:latin typeface="FrutigerNext LT Regular"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00280246" initials="w" lastIdx="13" clrIdx="0"/>
  <p:cmAuthor id="1" name="huangwenyong" initials="h" lastIdx="22" clrIdx="1"/>
  <p:cmAuthor id="2" name="c00224892" initials="CML" lastIdx="2" clrIdx="2"/>
  <p:cmAuthor id="3" name="wangqingzjhw" initials="w" lastIdx="10" clrIdx="3"/>
  <p:cmAuthor id="4" name="Gene Ou (Junyan)" initials="GO(" lastIdx="11" clrIdx="4"/>
  <p:cmAuthor id="5" name="shijiaxin (C)" initials="s(" lastIdx="10" clrIdx="5"/>
  <p:cmAuthor id="6" name="Liuqingfang" initials="L" lastIdx="15" clrIdx="6"/>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338D"/>
    <a:srgbClr val="9D5F12"/>
    <a:srgbClr val="ECAE0F"/>
    <a:srgbClr val="FABD15"/>
    <a:srgbClr val="00B0F0"/>
    <a:srgbClr val="8FE8FF"/>
    <a:srgbClr val="99CCCC"/>
    <a:srgbClr val="C6EAF4"/>
    <a:srgbClr val="FFBF81"/>
    <a:srgbClr val="2B5D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498" autoAdjust="0"/>
    <p:restoredTop sz="84036" autoAdjust="0"/>
  </p:normalViewPr>
  <p:slideViewPr>
    <p:cSldViewPr showGuides="1">
      <p:cViewPr varScale="1">
        <p:scale>
          <a:sx n="85" d="100"/>
          <a:sy n="85" d="100"/>
        </p:scale>
        <p:origin x="1266" y="60"/>
      </p:cViewPr>
      <p:guideLst>
        <p:guide pos="3900"/>
        <p:guide orient="horz" pos="2137"/>
      </p:guideLst>
    </p:cSldViewPr>
  </p:slideViewPr>
  <p:outlineViewPr>
    <p:cViewPr>
      <p:scale>
        <a:sx n="33" d="100"/>
        <a:sy n="33" d="100"/>
      </p:scale>
      <p:origin x="0" y="-40842"/>
    </p:cViewPr>
  </p:outlin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80" d="100"/>
          <a:sy n="80" d="100"/>
        </p:scale>
        <p:origin x="3042" y="96"/>
      </p:cViewPr>
      <p:guideLst>
        <p:guide orient="horz" pos="482"/>
        <p:guide orient="horz" pos="2908"/>
        <p:guide orient="horz" pos="5930"/>
        <p:guide pos="2440"/>
        <p:guide pos="431"/>
        <p:guide pos="4028"/>
        <p:guide pos="626"/>
        <p:guide pos="3846"/>
        <p:guide orient="horz" pos="3008"/>
      </p:guideLst>
    </p:cSldViewPr>
  </p:notesViewPr>
  <p:gridSpacing cx="36004" cy="36004"/>
</p:viewPr>
</file>

<file path=ppt/_rels/presentation.xml.rels><?xml version="1.0" encoding="UTF-8" standalone="yes"?>
<Relationships xmlns="http://schemas.openxmlformats.org/package/2006/relationships"><Relationship Id="rId99" Type="http://schemas.openxmlformats.org/officeDocument/2006/relationships/slideMaster" Target="slideMasters/slideMaster98.xml"/><Relationship Id="rId98" Type="http://schemas.openxmlformats.org/officeDocument/2006/relationships/slideMaster" Target="slideMasters/slideMaster97.xml"/><Relationship Id="rId97" Type="http://schemas.openxmlformats.org/officeDocument/2006/relationships/slideMaster" Target="slideMasters/slideMaster96.xml"/><Relationship Id="rId96" Type="http://schemas.openxmlformats.org/officeDocument/2006/relationships/slideMaster" Target="slideMasters/slideMaster95.xml"/><Relationship Id="rId95" Type="http://schemas.openxmlformats.org/officeDocument/2006/relationships/slideMaster" Target="slideMasters/slideMaster94.xml"/><Relationship Id="rId94" Type="http://schemas.openxmlformats.org/officeDocument/2006/relationships/slideMaster" Target="slideMasters/slideMaster93.xml"/><Relationship Id="rId93" Type="http://schemas.openxmlformats.org/officeDocument/2006/relationships/slideMaster" Target="slideMasters/slideMaster92.xml"/><Relationship Id="rId92" Type="http://schemas.openxmlformats.org/officeDocument/2006/relationships/slideMaster" Target="slideMasters/slideMaster91.xml"/><Relationship Id="rId91" Type="http://schemas.openxmlformats.org/officeDocument/2006/relationships/slideMaster" Target="slideMasters/slideMaster90.xml"/><Relationship Id="rId90" Type="http://schemas.openxmlformats.org/officeDocument/2006/relationships/slideMaster" Target="slideMasters/slideMaster89.xml"/><Relationship Id="rId9" Type="http://schemas.openxmlformats.org/officeDocument/2006/relationships/slideMaster" Target="slideMasters/slideMaster8.xml"/><Relationship Id="rId89" Type="http://schemas.openxmlformats.org/officeDocument/2006/relationships/slideMaster" Target="slideMasters/slideMaster88.xml"/><Relationship Id="rId88" Type="http://schemas.openxmlformats.org/officeDocument/2006/relationships/slideMaster" Target="slideMasters/slideMaster87.xml"/><Relationship Id="rId87" Type="http://schemas.openxmlformats.org/officeDocument/2006/relationships/slideMaster" Target="slideMasters/slideMaster86.xml"/><Relationship Id="rId86" Type="http://schemas.openxmlformats.org/officeDocument/2006/relationships/slideMaster" Target="slideMasters/slideMaster85.xml"/><Relationship Id="rId85" Type="http://schemas.openxmlformats.org/officeDocument/2006/relationships/slideMaster" Target="slideMasters/slideMaster84.xml"/><Relationship Id="rId84" Type="http://schemas.openxmlformats.org/officeDocument/2006/relationships/slideMaster" Target="slideMasters/slideMaster83.xml"/><Relationship Id="rId83" Type="http://schemas.openxmlformats.org/officeDocument/2006/relationships/slideMaster" Target="slideMasters/slideMaster82.xml"/><Relationship Id="rId82" Type="http://schemas.openxmlformats.org/officeDocument/2006/relationships/slideMaster" Target="slideMasters/slideMaster81.xml"/><Relationship Id="rId81" Type="http://schemas.openxmlformats.org/officeDocument/2006/relationships/slideMaster" Target="slideMasters/slideMaster80.xml"/><Relationship Id="rId80" Type="http://schemas.openxmlformats.org/officeDocument/2006/relationships/slideMaster" Target="slideMasters/slideMaster79.xml"/><Relationship Id="rId8" Type="http://schemas.openxmlformats.org/officeDocument/2006/relationships/slideMaster" Target="slideMasters/slideMaster7.xml"/><Relationship Id="rId79" Type="http://schemas.openxmlformats.org/officeDocument/2006/relationships/slideMaster" Target="slideMasters/slideMaster78.xml"/><Relationship Id="rId78" Type="http://schemas.openxmlformats.org/officeDocument/2006/relationships/slideMaster" Target="slideMasters/slideMaster77.xml"/><Relationship Id="rId77" Type="http://schemas.openxmlformats.org/officeDocument/2006/relationships/slideMaster" Target="slideMasters/slideMaster76.xml"/><Relationship Id="rId76" Type="http://schemas.openxmlformats.org/officeDocument/2006/relationships/slideMaster" Target="slideMasters/slideMaster75.xml"/><Relationship Id="rId75" Type="http://schemas.openxmlformats.org/officeDocument/2006/relationships/slideMaster" Target="slideMasters/slideMaster74.xml"/><Relationship Id="rId74" Type="http://schemas.openxmlformats.org/officeDocument/2006/relationships/slideMaster" Target="slideMasters/slideMaster73.xml"/><Relationship Id="rId73" Type="http://schemas.openxmlformats.org/officeDocument/2006/relationships/slideMaster" Target="slideMasters/slideMaster72.xml"/><Relationship Id="rId72" Type="http://schemas.openxmlformats.org/officeDocument/2006/relationships/slideMaster" Target="slideMasters/slideMaster71.xml"/><Relationship Id="rId71" Type="http://schemas.openxmlformats.org/officeDocument/2006/relationships/slideMaster" Target="slideMasters/slideMaster70.xml"/><Relationship Id="rId70" Type="http://schemas.openxmlformats.org/officeDocument/2006/relationships/slideMaster" Target="slideMasters/slideMaster69.xml"/><Relationship Id="rId7" Type="http://schemas.openxmlformats.org/officeDocument/2006/relationships/slideMaster" Target="slideMasters/slideMaster6.xml"/><Relationship Id="rId69" Type="http://schemas.openxmlformats.org/officeDocument/2006/relationships/slideMaster" Target="slideMasters/slideMaster68.xml"/><Relationship Id="rId68" Type="http://schemas.openxmlformats.org/officeDocument/2006/relationships/slideMaster" Target="slideMasters/slideMaster67.xml"/><Relationship Id="rId67" Type="http://schemas.openxmlformats.org/officeDocument/2006/relationships/slideMaster" Target="slideMasters/slideMaster66.xml"/><Relationship Id="rId66" Type="http://schemas.openxmlformats.org/officeDocument/2006/relationships/slideMaster" Target="slideMasters/slideMaster65.xml"/><Relationship Id="rId65" Type="http://schemas.openxmlformats.org/officeDocument/2006/relationships/slideMaster" Target="slideMasters/slideMaster64.xml"/><Relationship Id="rId64" Type="http://schemas.openxmlformats.org/officeDocument/2006/relationships/slideMaster" Target="slideMasters/slideMaster63.xml"/><Relationship Id="rId63" Type="http://schemas.openxmlformats.org/officeDocument/2006/relationships/slideMaster" Target="slideMasters/slideMaster62.xml"/><Relationship Id="rId62" Type="http://schemas.openxmlformats.org/officeDocument/2006/relationships/slideMaster" Target="slideMasters/slideMaster61.xml"/><Relationship Id="rId61" Type="http://schemas.openxmlformats.org/officeDocument/2006/relationships/slideMaster" Target="slideMasters/slideMaster60.xml"/><Relationship Id="rId60" Type="http://schemas.openxmlformats.org/officeDocument/2006/relationships/slideMaster" Target="slideMasters/slideMaster59.xml"/><Relationship Id="rId6" Type="http://schemas.openxmlformats.org/officeDocument/2006/relationships/slideMaster" Target="slideMasters/slideMaster5.xml"/><Relationship Id="rId59" Type="http://schemas.openxmlformats.org/officeDocument/2006/relationships/slideMaster" Target="slideMasters/slideMaster58.xml"/><Relationship Id="rId58" Type="http://schemas.openxmlformats.org/officeDocument/2006/relationships/slideMaster" Target="slideMasters/slideMaster57.xml"/><Relationship Id="rId57" Type="http://schemas.openxmlformats.org/officeDocument/2006/relationships/slideMaster" Target="slideMasters/slideMaster56.xml"/><Relationship Id="rId56" Type="http://schemas.openxmlformats.org/officeDocument/2006/relationships/slideMaster" Target="slideMasters/slideMaster55.xml"/><Relationship Id="rId55" Type="http://schemas.openxmlformats.org/officeDocument/2006/relationships/slideMaster" Target="slideMasters/slideMaster54.xml"/><Relationship Id="rId54" Type="http://schemas.openxmlformats.org/officeDocument/2006/relationships/slideMaster" Target="slideMasters/slideMaster53.xml"/><Relationship Id="rId53" Type="http://schemas.openxmlformats.org/officeDocument/2006/relationships/slideMaster" Target="slideMasters/slideMaster52.xml"/><Relationship Id="rId52" Type="http://schemas.openxmlformats.org/officeDocument/2006/relationships/slideMaster" Target="slideMasters/slideMaster51.xml"/><Relationship Id="rId51" Type="http://schemas.openxmlformats.org/officeDocument/2006/relationships/slideMaster" Target="slideMasters/slideMaster50.xml"/><Relationship Id="rId50" Type="http://schemas.openxmlformats.org/officeDocument/2006/relationships/slideMaster" Target="slideMasters/slideMaster49.xml"/><Relationship Id="rId5" Type="http://schemas.openxmlformats.org/officeDocument/2006/relationships/slideMaster" Target="slideMasters/slideMaster4.xml"/><Relationship Id="rId49" Type="http://schemas.openxmlformats.org/officeDocument/2006/relationships/slideMaster" Target="slideMasters/slideMaster48.xml"/><Relationship Id="rId48" Type="http://schemas.openxmlformats.org/officeDocument/2006/relationships/slideMaster" Target="slideMasters/slideMaster47.xml"/><Relationship Id="rId47" Type="http://schemas.openxmlformats.org/officeDocument/2006/relationships/slideMaster" Target="slideMasters/slideMaster46.xml"/><Relationship Id="rId46" Type="http://schemas.openxmlformats.org/officeDocument/2006/relationships/slideMaster" Target="slideMasters/slideMaster45.xml"/><Relationship Id="rId45" Type="http://schemas.openxmlformats.org/officeDocument/2006/relationships/slideMaster" Target="slideMasters/slideMaster44.xml"/><Relationship Id="rId44" Type="http://schemas.openxmlformats.org/officeDocument/2006/relationships/slideMaster" Target="slideMasters/slideMaster43.xml"/><Relationship Id="rId43" Type="http://schemas.openxmlformats.org/officeDocument/2006/relationships/slideMaster" Target="slideMasters/slideMaster42.xml"/><Relationship Id="rId42" Type="http://schemas.openxmlformats.org/officeDocument/2006/relationships/slideMaster" Target="slideMasters/slideMaster41.xml"/><Relationship Id="rId41" Type="http://schemas.openxmlformats.org/officeDocument/2006/relationships/slideMaster" Target="slideMasters/slideMaster40.xml"/><Relationship Id="rId40" Type="http://schemas.openxmlformats.org/officeDocument/2006/relationships/slideMaster" Target="slideMasters/slideMaster39.xml"/><Relationship Id="rId4" Type="http://schemas.openxmlformats.org/officeDocument/2006/relationships/slideMaster" Target="slideMasters/slideMaster3.xml"/><Relationship Id="rId39" Type="http://schemas.openxmlformats.org/officeDocument/2006/relationships/slideMaster" Target="slideMasters/slideMaster38.xml"/><Relationship Id="rId38" Type="http://schemas.openxmlformats.org/officeDocument/2006/relationships/slideMaster" Target="slideMasters/slideMaster37.xml"/><Relationship Id="rId37" Type="http://schemas.openxmlformats.org/officeDocument/2006/relationships/slideMaster" Target="slideMasters/slideMaster36.xml"/><Relationship Id="rId36" Type="http://schemas.openxmlformats.org/officeDocument/2006/relationships/slideMaster" Target="slideMasters/slideMaster35.xml"/><Relationship Id="rId35" Type="http://schemas.openxmlformats.org/officeDocument/2006/relationships/slideMaster" Target="slideMasters/slideMaster34.xml"/><Relationship Id="rId34" Type="http://schemas.openxmlformats.org/officeDocument/2006/relationships/slideMaster" Target="slideMasters/slideMaster33.xml"/><Relationship Id="rId33" Type="http://schemas.openxmlformats.org/officeDocument/2006/relationships/slideMaster" Target="slideMasters/slideMaster32.xml"/><Relationship Id="rId32" Type="http://schemas.openxmlformats.org/officeDocument/2006/relationships/slideMaster" Target="slideMasters/slideMaster31.xml"/><Relationship Id="rId31" Type="http://schemas.openxmlformats.org/officeDocument/2006/relationships/slideMaster" Target="slideMasters/slideMaster30.xml"/><Relationship Id="rId30" Type="http://schemas.openxmlformats.org/officeDocument/2006/relationships/slideMaster" Target="slideMasters/slideMaster29.xml"/><Relationship Id="rId3" Type="http://schemas.openxmlformats.org/officeDocument/2006/relationships/slideMaster" Target="slideMasters/slideMaster2.xml"/><Relationship Id="rId29" Type="http://schemas.openxmlformats.org/officeDocument/2006/relationships/slideMaster" Target="slideMasters/slideMaster28.xml"/><Relationship Id="rId28" Type="http://schemas.openxmlformats.org/officeDocument/2006/relationships/slideMaster" Target="slideMasters/slideMaster27.xml"/><Relationship Id="rId27" Type="http://schemas.openxmlformats.org/officeDocument/2006/relationships/slideMaster" Target="slideMasters/slideMaster26.xml"/><Relationship Id="rId261" Type="http://schemas.openxmlformats.org/officeDocument/2006/relationships/commentAuthors" Target="commentAuthors.xml"/><Relationship Id="rId260" Type="http://schemas.openxmlformats.org/officeDocument/2006/relationships/tableStyles" Target="tableStyles.xml"/><Relationship Id="rId26" Type="http://schemas.openxmlformats.org/officeDocument/2006/relationships/slideMaster" Target="slideMasters/slideMaster25.xml"/><Relationship Id="rId259" Type="http://schemas.openxmlformats.org/officeDocument/2006/relationships/viewProps" Target="viewProps.xml"/><Relationship Id="rId258" Type="http://schemas.openxmlformats.org/officeDocument/2006/relationships/presProps" Target="presProps.xml"/><Relationship Id="rId257" Type="http://schemas.openxmlformats.org/officeDocument/2006/relationships/handoutMaster" Target="handoutMasters/handoutMaster1.xml"/><Relationship Id="rId256" Type="http://schemas.openxmlformats.org/officeDocument/2006/relationships/slide" Target="slides/slide70.xml"/><Relationship Id="rId255" Type="http://schemas.openxmlformats.org/officeDocument/2006/relationships/slide" Target="slides/slide69.xml"/><Relationship Id="rId254" Type="http://schemas.openxmlformats.org/officeDocument/2006/relationships/slide" Target="slides/slide68.xml"/><Relationship Id="rId253" Type="http://schemas.openxmlformats.org/officeDocument/2006/relationships/slide" Target="slides/slide67.xml"/><Relationship Id="rId252" Type="http://schemas.openxmlformats.org/officeDocument/2006/relationships/slide" Target="slides/slide66.xml"/><Relationship Id="rId251" Type="http://schemas.openxmlformats.org/officeDocument/2006/relationships/slide" Target="slides/slide65.xml"/><Relationship Id="rId250" Type="http://schemas.openxmlformats.org/officeDocument/2006/relationships/slide" Target="slides/slide64.xml"/><Relationship Id="rId25" Type="http://schemas.openxmlformats.org/officeDocument/2006/relationships/slideMaster" Target="slideMasters/slideMaster24.xml"/><Relationship Id="rId249" Type="http://schemas.openxmlformats.org/officeDocument/2006/relationships/slide" Target="slides/slide63.xml"/><Relationship Id="rId248" Type="http://schemas.openxmlformats.org/officeDocument/2006/relationships/slide" Target="slides/slide62.xml"/><Relationship Id="rId247" Type="http://schemas.openxmlformats.org/officeDocument/2006/relationships/slide" Target="slides/slide61.xml"/><Relationship Id="rId246" Type="http://schemas.openxmlformats.org/officeDocument/2006/relationships/slide" Target="slides/slide60.xml"/><Relationship Id="rId245" Type="http://schemas.openxmlformats.org/officeDocument/2006/relationships/slide" Target="slides/slide59.xml"/><Relationship Id="rId244" Type="http://schemas.openxmlformats.org/officeDocument/2006/relationships/slide" Target="slides/slide58.xml"/><Relationship Id="rId243" Type="http://schemas.openxmlformats.org/officeDocument/2006/relationships/slide" Target="slides/slide57.xml"/><Relationship Id="rId242" Type="http://schemas.openxmlformats.org/officeDocument/2006/relationships/slide" Target="slides/slide56.xml"/><Relationship Id="rId241" Type="http://schemas.openxmlformats.org/officeDocument/2006/relationships/slide" Target="slides/slide55.xml"/><Relationship Id="rId240" Type="http://schemas.openxmlformats.org/officeDocument/2006/relationships/slide" Target="slides/slide54.xml"/><Relationship Id="rId24" Type="http://schemas.openxmlformats.org/officeDocument/2006/relationships/slideMaster" Target="slideMasters/slideMaster23.xml"/><Relationship Id="rId239" Type="http://schemas.openxmlformats.org/officeDocument/2006/relationships/slide" Target="slides/slide53.xml"/><Relationship Id="rId238" Type="http://schemas.openxmlformats.org/officeDocument/2006/relationships/slide" Target="slides/slide52.xml"/><Relationship Id="rId237" Type="http://schemas.openxmlformats.org/officeDocument/2006/relationships/slide" Target="slides/slide51.xml"/><Relationship Id="rId236" Type="http://schemas.openxmlformats.org/officeDocument/2006/relationships/slide" Target="slides/slide50.xml"/><Relationship Id="rId235" Type="http://schemas.openxmlformats.org/officeDocument/2006/relationships/slide" Target="slides/slide49.xml"/><Relationship Id="rId234" Type="http://schemas.openxmlformats.org/officeDocument/2006/relationships/slide" Target="slides/slide48.xml"/><Relationship Id="rId233" Type="http://schemas.openxmlformats.org/officeDocument/2006/relationships/slide" Target="slides/slide47.xml"/><Relationship Id="rId232" Type="http://schemas.openxmlformats.org/officeDocument/2006/relationships/slide" Target="slides/slide46.xml"/><Relationship Id="rId231" Type="http://schemas.openxmlformats.org/officeDocument/2006/relationships/slide" Target="slides/slide45.xml"/><Relationship Id="rId230" Type="http://schemas.openxmlformats.org/officeDocument/2006/relationships/slide" Target="slides/slide44.xml"/><Relationship Id="rId23" Type="http://schemas.openxmlformats.org/officeDocument/2006/relationships/slideMaster" Target="slideMasters/slideMaster22.xml"/><Relationship Id="rId229" Type="http://schemas.openxmlformats.org/officeDocument/2006/relationships/slide" Target="slides/slide43.xml"/><Relationship Id="rId228" Type="http://schemas.openxmlformats.org/officeDocument/2006/relationships/slide" Target="slides/slide42.xml"/><Relationship Id="rId227" Type="http://schemas.openxmlformats.org/officeDocument/2006/relationships/slide" Target="slides/slide41.xml"/><Relationship Id="rId226" Type="http://schemas.openxmlformats.org/officeDocument/2006/relationships/slide" Target="slides/slide40.xml"/><Relationship Id="rId225" Type="http://schemas.openxmlformats.org/officeDocument/2006/relationships/slide" Target="slides/slide39.xml"/><Relationship Id="rId224" Type="http://schemas.openxmlformats.org/officeDocument/2006/relationships/slide" Target="slides/slide38.xml"/><Relationship Id="rId223" Type="http://schemas.openxmlformats.org/officeDocument/2006/relationships/slide" Target="slides/slide37.xml"/><Relationship Id="rId222" Type="http://schemas.openxmlformats.org/officeDocument/2006/relationships/slide" Target="slides/slide36.xml"/><Relationship Id="rId221" Type="http://schemas.openxmlformats.org/officeDocument/2006/relationships/slide" Target="slides/slide35.xml"/><Relationship Id="rId220" Type="http://schemas.openxmlformats.org/officeDocument/2006/relationships/slide" Target="slides/slide34.xml"/><Relationship Id="rId22" Type="http://schemas.openxmlformats.org/officeDocument/2006/relationships/slideMaster" Target="slideMasters/slideMaster21.xml"/><Relationship Id="rId219" Type="http://schemas.openxmlformats.org/officeDocument/2006/relationships/slide" Target="slides/slide33.xml"/><Relationship Id="rId218" Type="http://schemas.openxmlformats.org/officeDocument/2006/relationships/slide" Target="slides/slide32.xml"/><Relationship Id="rId217" Type="http://schemas.openxmlformats.org/officeDocument/2006/relationships/slide" Target="slides/slide31.xml"/><Relationship Id="rId216" Type="http://schemas.openxmlformats.org/officeDocument/2006/relationships/slide" Target="slides/slide30.xml"/><Relationship Id="rId215" Type="http://schemas.openxmlformats.org/officeDocument/2006/relationships/slide" Target="slides/slide29.xml"/><Relationship Id="rId214" Type="http://schemas.openxmlformats.org/officeDocument/2006/relationships/slide" Target="slides/slide28.xml"/><Relationship Id="rId213" Type="http://schemas.openxmlformats.org/officeDocument/2006/relationships/slide" Target="slides/slide27.xml"/><Relationship Id="rId212" Type="http://schemas.openxmlformats.org/officeDocument/2006/relationships/slide" Target="slides/slide26.xml"/><Relationship Id="rId211" Type="http://schemas.openxmlformats.org/officeDocument/2006/relationships/slide" Target="slides/slide25.xml"/><Relationship Id="rId210" Type="http://schemas.openxmlformats.org/officeDocument/2006/relationships/slide" Target="slides/slide24.xml"/><Relationship Id="rId21" Type="http://schemas.openxmlformats.org/officeDocument/2006/relationships/slideMaster" Target="slideMasters/slideMaster20.xml"/><Relationship Id="rId209" Type="http://schemas.openxmlformats.org/officeDocument/2006/relationships/slide" Target="slides/slide23.xml"/><Relationship Id="rId208" Type="http://schemas.openxmlformats.org/officeDocument/2006/relationships/slide" Target="slides/slide22.xml"/><Relationship Id="rId207" Type="http://schemas.openxmlformats.org/officeDocument/2006/relationships/slide" Target="slides/slide21.xml"/><Relationship Id="rId206" Type="http://schemas.openxmlformats.org/officeDocument/2006/relationships/slide" Target="slides/slide20.xml"/><Relationship Id="rId205" Type="http://schemas.openxmlformats.org/officeDocument/2006/relationships/slide" Target="slides/slide19.xml"/><Relationship Id="rId204" Type="http://schemas.openxmlformats.org/officeDocument/2006/relationships/slide" Target="slides/slide18.xml"/><Relationship Id="rId203" Type="http://schemas.openxmlformats.org/officeDocument/2006/relationships/slide" Target="slides/slide17.xml"/><Relationship Id="rId202" Type="http://schemas.openxmlformats.org/officeDocument/2006/relationships/slide" Target="slides/slide16.xml"/><Relationship Id="rId201" Type="http://schemas.openxmlformats.org/officeDocument/2006/relationships/slide" Target="slides/slide15.xml"/><Relationship Id="rId200" Type="http://schemas.openxmlformats.org/officeDocument/2006/relationships/slide" Target="slides/slide14.xml"/><Relationship Id="rId20" Type="http://schemas.openxmlformats.org/officeDocument/2006/relationships/slideMaster" Target="slideMasters/slideMaster19.xml"/><Relationship Id="rId2" Type="http://schemas.openxmlformats.org/officeDocument/2006/relationships/theme" Target="theme/theme1.xml"/><Relationship Id="rId199" Type="http://schemas.openxmlformats.org/officeDocument/2006/relationships/slide" Target="slides/slide13.xml"/><Relationship Id="rId198" Type="http://schemas.openxmlformats.org/officeDocument/2006/relationships/slide" Target="slides/slide12.xml"/><Relationship Id="rId197" Type="http://schemas.openxmlformats.org/officeDocument/2006/relationships/slide" Target="slides/slide11.xml"/><Relationship Id="rId196" Type="http://schemas.openxmlformats.org/officeDocument/2006/relationships/slide" Target="slides/slide10.xml"/><Relationship Id="rId195" Type="http://schemas.openxmlformats.org/officeDocument/2006/relationships/slide" Target="slides/slide9.xml"/><Relationship Id="rId194" Type="http://schemas.openxmlformats.org/officeDocument/2006/relationships/slide" Target="slides/slide8.xml"/><Relationship Id="rId193" Type="http://schemas.openxmlformats.org/officeDocument/2006/relationships/slide" Target="slides/slide7.xml"/><Relationship Id="rId192" Type="http://schemas.openxmlformats.org/officeDocument/2006/relationships/slide" Target="slides/slide6.xml"/><Relationship Id="rId191" Type="http://schemas.openxmlformats.org/officeDocument/2006/relationships/slide" Target="slides/slide5.xml"/><Relationship Id="rId190" Type="http://schemas.openxmlformats.org/officeDocument/2006/relationships/slide" Target="slides/slide4.xml"/><Relationship Id="rId19" Type="http://schemas.openxmlformats.org/officeDocument/2006/relationships/slideMaster" Target="slideMasters/slideMaster18.xml"/><Relationship Id="rId189" Type="http://schemas.openxmlformats.org/officeDocument/2006/relationships/slide" Target="slides/slide3.xml"/><Relationship Id="rId188" Type="http://schemas.openxmlformats.org/officeDocument/2006/relationships/slide" Target="slides/slide2.xml"/><Relationship Id="rId187" Type="http://schemas.openxmlformats.org/officeDocument/2006/relationships/notesMaster" Target="notesMasters/notesMaster1.xml"/><Relationship Id="rId186" Type="http://schemas.openxmlformats.org/officeDocument/2006/relationships/slide" Target="slides/slide1.xml"/><Relationship Id="rId185" Type="http://schemas.openxmlformats.org/officeDocument/2006/relationships/slideMaster" Target="slideMasters/slideMaster184.xml"/><Relationship Id="rId184" Type="http://schemas.openxmlformats.org/officeDocument/2006/relationships/slideMaster" Target="slideMasters/slideMaster183.xml"/><Relationship Id="rId183" Type="http://schemas.openxmlformats.org/officeDocument/2006/relationships/slideMaster" Target="slideMasters/slideMaster182.xml"/><Relationship Id="rId182" Type="http://schemas.openxmlformats.org/officeDocument/2006/relationships/slideMaster" Target="slideMasters/slideMaster181.xml"/><Relationship Id="rId181" Type="http://schemas.openxmlformats.org/officeDocument/2006/relationships/slideMaster" Target="slideMasters/slideMaster180.xml"/><Relationship Id="rId180" Type="http://schemas.openxmlformats.org/officeDocument/2006/relationships/slideMaster" Target="slideMasters/slideMaster179.xml"/><Relationship Id="rId18" Type="http://schemas.openxmlformats.org/officeDocument/2006/relationships/slideMaster" Target="slideMasters/slideMaster17.xml"/><Relationship Id="rId179" Type="http://schemas.openxmlformats.org/officeDocument/2006/relationships/slideMaster" Target="slideMasters/slideMaster178.xml"/><Relationship Id="rId178" Type="http://schemas.openxmlformats.org/officeDocument/2006/relationships/slideMaster" Target="slideMasters/slideMaster177.xml"/><Relationship Id="rId177" Type="http://schemas.openxmlformats.org/officeDocument/2006/relationships/slideMaster" Target="slideMasters/slideMaster176.xml"/><Relationship Id="rId176" Type="http://schemas.openxmlformats.org/officeDocument/2006/relationships/slideMaster" Target="slideMasters/slideMaster175.xml"/><Relationship Id="rId175" Type="http://schemas.openxmlformats.org/officeDocument/2006/relationships/slideMaster" Target="slideMasters/slideMaster174.xml"/><Relationship Id="rId174" Type="http://schemas.openxmlformats.org/officeDocument/2006/relationships/slideMaster" Target="slideMasters/slideMaster173.xml"/><Relationship Id="rId173" Type="http://schemas.openxmlformats.org/officeDocument/2006/relationships/slideMaster" Target="slideMasters/slideMaster172.xml"/><Relationship Id="rId172" Type="http://schemas.openxmlformats.org/officeDocument/2006/relationships/slideMaster" Target="slideMasters/slideMaster171.xml"/><Relationship Id="rId171" Type="http://schemas.openxmlformats.org/officeDocument/2006/relationships/slideMaster" Target="slideMasters/slideMaster170.xml"/><Relationship Id="rId170" Type="http://schemas.openxmlformats.org/officeDocument/2006/relationships/slideMaster" Target="slideMasters/slideMaster169.xml"/><Relationship Id="rId17" Type="http://schemas.openxmlformats.org/officeDocument/2006/relationships/slideMaster" Target="slideMasters/slideMaster16.xml"/><Relationship Id="rId169" Type="http://schemas.openxmlformats.org/officeDocument/2006/relationships/slideMaster" Target="slideMasters/slideMaster168.xml"/><Relationship Id="rId168" Type="http://schemas.openxmlformats.org/officeDocument/2006/relationships/slideMaster" Target="slideMasters/slideMaster167.xml"/><Relationship Id="rId167" Type="http://schemas.openxmlformats.org/officeDocument/2006/relationships/slideMaster" Target="slideMasters/slideMaster166.xml"/><Relationship Id="rId166" Type="http://schemas.openxmlformats.org/officeDocument/2006/relationships/slideMaster" Target="slideMasters/slideMaster165.xml"/><Relationship Id="rId165" Type="http://schemas.openxmlformats.org/officeDocument/2006/relationships/slideMaster" Target="slideMasters/slideMaster164.xml"/><Relationship Id="rId164" Type="http://schemas.openxmlformats.org/officeDocument/2006/relationships/slideMaster" Target="slideMasters/slideMaster163.xml"/><Relationship Id="rId163" Type="http://schemas.openxmlformats.org/officeDocument/2006/relationships/slideMaster" Target="slideMasters/slideMaster162.xml"/><Relationship Id="rId162" Type="http://schemas.openxmlformats.org/officeDocument/2006/relationships/slideMaster" Target="slideMasters/slideMaster161.xml"/><Relationship Id="rId161" Type="http://schemas.openxmlformats.org/officeDocument/2006/relationships/slideMaster" Target="slideMasters/slideMaster160.xml"/><Relationship Id="rId160" Type="http://schemas.openxmlformats.org/officeDocument/2006/relationships/slideMaster" Target="slideMasters/slideMaster159.xml"/><Relationship Id="rId16" Type="http://schemas.openxmlformats.org/officeDocument/2006/relationships/slideMaster" Target="slideMasters/slideMaster15.xml"/><Relationship Id="rId159" Type="http://schemas.openxmlformats.org/officeDocument/2006/relationships/slideMaster" Target="slideMasters/slideMaster158.xml"/><Relationship Id="rId158" Type="http://schemas.openxmlformats.org/officeDocument/2006/relationships/slideMaster" Target="slideMasters/slideMaster157.xml"/><Relationship Id="rId157" Type="http://schemas.openxmlformats.org/officeDocument/2006/relationships/slideMaster" Target="slideMasters/slideMaster156.xml"/><Relationship Id="rId156" Type="http://schemas.openxmlformats.org/officeDocument/2006/relationships/slideMaster" Target="slideMasters/slideMaster155.xml"/><Relationship Id="rId155" Type="http://schemas.openxmlformats.org/officeDocument/2006/relationships/slideMaster" Target="slideMasters/slideMaster154.xml"/><Relationship Id="rId154" Type="http://schemas.openxmlformats.org/officeDocument/2006/relationships/slideMaster" Target="slideMasters/slideMaster153.xml"/><Relationship Id="rId153" Type="http://schemas.openxmlformats.org/officeDocument/2006/relationships/slideMaster" Target="slideMasters/slideMaster152.xml"/><Relationship Id="rId152" Type="http://schemas.openxmlformats.org/officeDocument/2006/relationships/slideMaster" Target="slideMasters/slideMaster151.xml"/><Relationship Id="rId151" Type="http://schemas.openxmlformats.org/officeDocument/2006/relationships/slideMaster" Target="slideMasters/slideMaster150.xml"/><Relationship Id="rId150" Type="http://schemas.openxmlformats.org/officeDocument/2006/relationships/slideMaster" Target="slideMasters/slideMaster149.xml"/><Relationship Id="rId15" Type="http://schemas.openxmlformats.org/officeDocument/2006/relationships/slideMaster" Target="slideMasters/slideMaster14.xml"/><Relationship Id="rId149" Type="http://schemas.openxmlformats.org/officeDocument/2006/relationships/slideMaster" Target="slideMasters/slideMaster148.xml"/><Relationship Id="rId148" Type="http://schemas.openxmlformats.org/officeDocument/2006/relationships/slideMaster" Target="slideMasters/slideMaster147.xml"/><Relationship Id="rId147" Type="http://schemas.openxmlformats.org/officeDocument/2006/relationships/slideMaster" Target="slideMasters/slideMaster146.xml"/><Relationship Id="rId146" Type="http://schemas.openxmlformats.org/officeDocument/2006/relationships/slideMaster" Target="slideMasters/slideMaster145.xml"/><Relationship Id="rId145" Type="http://schemas.openxmlformats.org/officeDocument/2006/relationships/slideMaster" Target="slideMasters/slideMaster144.xml"/><Relationship Id="rId144" Type="http://schemas.openxmlformats.org/officeDocument/2006/relationships/slideMaster" Target="slideMasters/slideMaster143.xml"/><Relationship Id="rId143" Type="http://schemas.openxmlformats.org/officeDocument/2006/relationships/slideMaster" Target="slideMasters/slideMaster142.xml"/><Relationship Id="rId142" Type="http://schemas.openxmlformats.org/officeDocument/2006/relationships/slideMaster" Target="slideMasters/slideMaster141.xml"/><Relationship Id="rId141" Type="http://schemas.openxmlformats.org/officeDocument/2006/relationships/slideMaster" Target="slideMasters/slideMaster140.xml"/><Relationship Id="rId140" Type="http://schemas.openxmlformats.org/officeDocument/2006/relationships/slideMaster" Target="slideMasters/slideMaster139.xml"/><Relationship Id="rId14" Type="http://schemas.openxmlformats.org/officeDocument/2006/relationships/slideMaster" Target="slideMasters/slideMaster13.xml"/><Relationship Id="rId139" Type="http://schemas.openxmlformats.org/officeDocument/2006/relationships/slideMaster" Target="slideMasters/slideMaster138.xml"/><Relationship Id="rId138" Type="http://schemas.openxmlformats.org/officeDocument/2006/relationships/slideMaster" Target="slideMasters/slideMaster137.xml"/><Relationship Id="rId137" Type="http://schemas.openxmlformats.org/officeDocument/2006/relationships/slideMaster" Target="slideMasters/slideMaster136.xml"/><Relationship Id="rId136" Type="http://schemas.openxmlformats.org/officeDocument/2006/relationships/slideMaster" Target="slideMasters/slideMaster135.xml"/><Relationship Id="rId135" Type="http://schemas.openxmlformats.org/officeDocument/2006/relationships/slideMaster" Target="slideMasters/slideMaster134.xml"/><Relationship Id="rId134" Type="http://schemas.openxmlformats.org/officeDocument/2006/relationships/slideMaster" Target="slideMasters/slideMaster133.xml"/><Relationship Id="rId133" Type="http://schemas.openxmlformats.org/officeDocument/2006/relationships/slideMaster" Target="slideMasters/slideMaster132.xml"/><Relationship Id="rId132" Type="http://schemas.openxmlformats.org/officeDocument/2006/relationships/slideMaster" Target="slideMasters/slideMaster131.xml"/><Relationship Id="rId131" Type="http://schemas.openxmlformats.org/officeDocument/2006/relationships/slideMaster" Target="slideMasters/slideMaster130.xml"/><Relationship Id="rId130" Type="http://schemas.openxmlformats.org/officeDocument/2006/relationships/slideMaster" Target="slideMasters/slideMaster129.xml"/><Relationship Id="rId13" Type="http://schemas.openxmlformats.org/officeDocument/2006/relationships/slideMaster" Target="slideMasters/slideMaster12.xml"/><Relationship Id="rId129" Type="http://schemas.openxmlformats.org/officeDocument/2006/relationships/slideMaster" Target="slideMasters/slideMaster128.xml"/><Relationship Id="rId128" Type="http://schemas.openxmlformats.org/officeDocument/2006/relationships/slideMaster" Target="slideMasters/slideMaster127.xml"/><Relationship Id="rId127" Type="http://schemas.openxmlformats.org/officeDocument/2006/relationships/slideMaster" Target="slideMasters/slideMaster126.xml"/><Relationship Id="rId126" Type="http://schemas.openxmlformats.org/officeDocument/2006/relationships/slideMaster" Target="slideMasters/slideMaster125.xml"/><Relationship Id="rId125" Type="http://schemas.openxmlformats.org/officeDocument/2006/relationships/slideMaster" Target="slideMasters/slideMaster124.xml"/><Relationship Id="rId124" Type="http://schemas.openxmlformats.org/officeDocument/2006/relationships/slideMaster" Target="slideMasters/slideMaster123.xml"/><Relationship Id="rId123" Type="http://schemas.openxmlformats.org/officeDocument/2006/relationships/slideMaster" Target="slideMasters/slideMaster122.xml"/><Relationship Id="rId122" Type="http://schemas.openxmlformats.org/officeDocument/2006/relationships/slideMaster" Target="slideMasters/slideMaster121.xml"/><Relationship Id="rId121" Type="http://schemas.openxmlformats.org/officeDocument/2006/relationships/slideMaster" Target="slideMasters/slideMaster120.xml"/><Relationship Id="rId120" Type="http://schemas.openxmlformats.org/officeDocument/2006/relationships/slideMaster" Target="slideMasters/slideMaster119.xml"/><Relationship Id="rId12" Type="http://schemas.openxmlformats.org/officeDocument/2006/relationships/slideMaster" Target="slideMasters/slideMaster11.xml"/><Relationship Id="rId119" Type="http://schemas.openxmlformats.org/officeDocument/2006/relationships/slideMaster" Target="slideMasters/slideMaster118.xml"/><Relationship Id="rId118" Type="http://schemas.openxmlformats.org/officeDocument/2006/relationships/slideMaster" Target="slideMasters/slideMaster117.xml"/><Relationship Id="rId117" Type="http://schemas.openxmlformats.org/officeDocument/2006/relationships/slideMaster" Target="slideMasters/slideMaster116.xml"/><Relationship Id="rId116" Type="http://schemas.openxmlformats.org/officeDocument/2006/relationships/slideMaster" Target="slideMasters/slideMaster115.xml"/><Relationship Id="rId115" Type="http://schemas.openxmlformats.org/officeDocument/2006/relationships/slideMaster" Target="slideMasters/slideMaster114.xml"/><Relationship Id="rId114" Type="http://schemas.openxmlformats.org/officeDocument/2006/relationships/slideMaster" Target="slideMasters/slideMaster113.xml"/><Relationship Id="rId113" Type="http://schemas.openxmlformats.org/officeDocument/2006/relationships/slideMaster" Target="slideMasters/slideMaster112.xml"/><Relationship Id="rId112" Type="http://schemas.openxmlformats.org/officeDocument/2006/relationships/slideMaster" Target="slideMasters/slideMaster111.xml"/><Relationship Id="rId111" Type="http://schemas.openxmlformats.org/officeDocument/2006/relationships/slideMaster" Target="slideMasters/slideMaster110.xml"/><Relationship Id="rId110" Type="http://schemas.openxmlformats.org/officeDocument/2006/relationships/slideMaster" Target="slideMasters/slideMaster109.xml"/><Relationship Id="rId11" Type="http://schemas.openxmlformats.org/officeDocument/2006/relationships/slideMaster" Target="slideMasters/slideMaster10.xml"/><Relationship Id="rId109" Type="http://schemas.openxmlformats.org/officeDocument/2006/relationships/slideMaster" Target="slideMasters/slideMaster108.xml"/><Relationship Id="rId108" Type="http://schemas.openxmlformats.org/officeDocument/2006/relationships/slideMaster" Target="slideMasters/slideMaster107.xml"/><Relationship Id="rId107" Type="http://schemas.openxmlformats.org/officeDocument/2006/relationships/slideMaster" Target="slideMasters/slideMaster106.xml"/><Relationship Id="rId106" Type="http://schemas.openxmlformats.org/officeDocument/2006/relationships/slideMaster" Target="slideMasters/slideMaster105.xml"/><Relationship Id="rId105" Type="http://schemas.openxmlformats.org/officeDocument/2006/relationships/slideMaster" Target="slideMasters/slideMaster104.xml"/><Relationship Id="rId104" Type="http://schemas.openxmlformats.org/officeDocument/2006/relationships/slideMaster" Target="slideMasters/slideMaster103.xml"/><Relationship Id="rId103" Type="http://schemas.openxmlformats.org/officeDocument/2006/relationships/slideMaster" Target="slideMasters/slideMaster102.xml"/><Relationship Id="rId102" Type="http://schemas.openxmlformats.org/officeDocument/2006/relationships/slideMaster" Target="slideMasters/slideMaster101.xml"/><Relationship Id="rId101" Type="http://schemas.openxmlformats.org/officeDocument/2006/relationships/slideMaster" Target="slideMasters/slideMaster100.xml"/><Relationship Id="rId100" Type="http://schemas.openxmlformats.org/officeDocument/2006/relationships/slideMaster" Target="slideMasters/slideMaster99.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E5CDD83-6135-485A-B855-6D97459CF235}" type="doc">
      <dgm:prSet loTypeId="urn:microsoft.com/office/officeart/2005/8/layout/pyramid1" loCatId="pyramid" qsTypeId="urn:microsoft.com/office/officeart/2005/8/quickstyle/simple1" qsCatId="simple" csTypeId="urn:microsoft.com/office/officeart/2005/8/colors/accent1_2" csCatId="accent1" phldr="1"/>
      <dgm:spPr/>
    </dgm:pt>
    <dgm:pt modelId="{C45EBA5E-DBC9-4CD3-82E1-28C561CBC06C}">
      <dgm:prSet phldrT="[文本]" custT="1"/>
      <dgm:spPr>
        <a:solidFill>
          <a:srgbClr val="00B0F0"/>
        </a:solidFill>
        <a:ln>
          <a:solidFill>
            <a:schemeClr val="bg1"/>
          </a:solidFill>
        </a:ln>
      </dgm:spPr>
      <dgm:t>
        <a:bodyPr/>
        <a:lstStyle/>
        <a:p>
          <a:r>
            <a:rPr lang="zh-CN" altLang="en-US" sz="2400" dirty="0" smtClean="0"/>
            <a:t>环境集成</a:t>
          </a:r>
          <a:endParaRPr lang="zh-CN" altLang="en-US" sz="2400" dirty="0"/>
        </a:p>
      </dgm:t>
    </dgm:pt>
    <dgm:pt modelId="{71F7F462-0E8E-4E93-885F-EC120BA5D2A7}" cxnId="{FC24F1F2-E7D8-4C12-83CD-027906905FBD}" type="parTrans">
      <dgm:prSet/>
      <dgm:spPr/>
      <dgm:t>
        <a:bodyPr/>
        <a:lstStyle/>
        <a:p>
          <a:endParaRPr lang="zh-CN" altLang="en-US"/>
        </a:p>
      </dgm:t>
    </dgm:pt>
    <dgm:pt modelId="{B3B391DA-2AEA-43E0-B796-E081F0EF6CB0}" cxnId="{FC24F1F2-E7D8-4C12-83CD-027906905FBD}" type="sibTrans">
      <dgm:prSet/>
      <dgm:spPr/>
      <dgm:t>
        <a:bodyPr/>
        <a:lstStyle/>
        <a:p>
          <a:endParaRPr lang="zh-CN" altLang="en-US"/>
        </a:p>
      </dgm:t>
    </dgm:pt>
    <dgm:pt modelId="{2DF8A680-27EA-4C87-AFC8-186EC4ABC8C5}">
      <dgm:prSet phldrT="[文本]" custT="1"/>
      <dgm:spPr>
        <a:solidFill>
          <a:srgbClr val="00B0F0"/>
        </a:solidFill>
        <a:ln>
          <a:solidFill>
            <a:schemeClr val="bg1"/>
          </a:solidFill>
        </a:ln>
      </dgm:spPr>
      <dgm:t>
        <a:bodyPr anchor="b"/>
        <a:lstStyle/>
        <a:p>
          <a:r>
            <a:rPr lang="zh-CN" altLang="en-US" sz="2400" dirty="0" smtClean="0"/>
            <a:t>开发工具</a:t>
          </a:r>
          <a:endParaRPr lang="zh-CN" altLang="en-US" sz="2400" dirty="0"/>
        </a:p>
      </dgm:t>
    </dgm:pt>
    <dgm:pt modelId="{85053936-B61C-4E61-9B57-B8A68AE6E033}" cxnId="{DF2B9B99-BB0F-4173-9BD4-7892BB43A33A}" type="sibTrans">
      <dgm:prSet/>
      <dgm:spPr/>
      <dgm:t>
        <a:bodyPr/>
        <a:lstStyle/>
        <a:p>
          <a:endParaRPr lang="zh-CN" altLang="en-US"/>
        </a:p>
      </dgm:t>
    </dgm:pt>
    <dgm:pt modelId="{42BC134D-D292-4CE4-A9BB-D1E2226496B2}" cxnId="{DF2B9B99-BB0F-4173-9BD4-7892BB43A33A}" type="parTrans">
      <dgm:prSet/>
      <dgm:spPr/>
      <dgm:t>
        <a:bodyPr/>
        <a:lstStyle/>
        <a:p>
          <a:endParaRPr lang="zh-CN" altLang="en-US"/>
        </a:p>
      </dgm:t>
    </dgm:pt>
    <dgm:pt modelId="{30997ABB-E55F-4089-B296-34A1755B1EAC}" type="pres">
      <dgm:prSet presAssocID="{9E5CDD83-6135-485A-B855-6D97459CF235}" presName="Name0" presStyleCnt="0">
        <dgm:presLayoutVars>
          <dgm:dir/>
          <dgm:animLvl val="lvl"/>
          <dgm:resizeHandles val="exact"/>
        </dgm:presLayoutVars>
      </dgm:prSet>
      <dgm:spPr/>
    </dgm:pt>
    <dgm:pt modelId="{5359A399-C674-4FF8-8BB3-8D8408E17D03}" type="pres">
      <dgm:prSet presAssocID="{2DF8A680-27EA-4C87-AFC8-186EC4ABC8C5}" presName="Name8" presStyleCnt="0"/>
      <dgm:spPr/>
    </dgm:pt>
    <dgm:pt modelId="{84D14694-DA08-4F55-98DE-9B0B090C0BD6}" type="pres">
      <dgm:prSet presAssocID="{2DF8A680-27EA-4C87-AFC8-186EC4ABC8C5}" presName="level" presStyleLbl="node1" presStyleIdx="0" presStyleCnt="2" custLinFactNeighborY="3013">
        <dgm:presLayoutVars>
          <dgm:chMax val="1"/>
          <dgm:bulletEnabled val="1"/>
        </dgm:presLayoutVars>
      </dgm:prSet>
      <dgm:spPr/>
      <dgm:t>
        <a:bodyPr/>
        <a:lstStyle/>
        <a:p>
          <a:endParaRPr lang="zh-CN" altLang="en-US"/>
        </a:p>
      </dgm:t>
    </dgm:pt>
    <dgm:pt modelId="{375BFA97-C9F4-46CB-90E4-4D3C993BA102}" type="pres">
      <dgm:prSet presAssocID="{2DF8A680-27EA-4C87-AFC8-186EC4ABC8C5}" presName="levelTx" presStyleLbl="revTx" presStyleIdx="0" presStyleCnt="0">
        <dgm:presLayoutVars>
          <dgm:chMax val="1"/>
          <dgm:bulletEnabled val="1"/>
        </dgm:presLayoutVars>
      </dgm:prSet>
      <dgm:spPr/>
      <dgm:t>
        <a:bodyPr/>
        <a:lstStyle/>
        <a:p>
          <a:endParaRPr lang="zh-CN" altLang="en-US"/>
        </a:p>
      </dgm:t>
    </dgm:pt>
    <dgm:pt modelId="{8AC2AB6C-4DA1-4785-B0D8-40E1939C1EFD}" type="pres">
      <dgm:prSet presAssocID="{C45EBA5E-DBC9-4CD3-82E1-28C561CBC06C}" presName="Name8" presStyleCnt="0"/>
      <dgm:spPr/>
    </dgm:pt>
    <dgm:pt modelId="{ACB24217-2FA0-4A76-B4C3-F2F26EF47D84}" type="pres">
      <dgm:prSet presAssocID="{C45EBA5E-DBC9-4CD3-82E1-28C561CBC06C}" presName="level" presStyleLbl="node1" presStyleIdx="1" presStyleCnt="2">
        <dgm:presLayoutVars>
          <dgm:chMax val="1"/>
          <dgm:bulletEnabled val="1"/>
        </dgm:presLayoutVars>
      </dgm:prSet>
      <dgm:spPr/>
      <dgm:t>
        <a:bodyPr/>
        <a:lstStyle/>
        <a:p>
          <a:endParaRPr lang="zh-CN" altLang="en-US"/>
        </a:p>
      </dgm:t>
    </dgm:pt>
    <dgm:pt modelId="{B98C5425-BCFD-49F7-9F75-F386063FF6FB}" type="pres">
      <dgm:prSet presAssocID="{C45EBA5E-DBC9-4CD3-82E1-28C561CBC06C}" presName="levelTx" presStyleLbl="revTx" presStyleIdx="0" presStyleCnt="0">
        <dgm:presLayoutVars>
          <dgm:chMax val="1"/>
          <dgm:bulletEnabled val="1"/>
        </dgm:presLayoutVars>
      </dgm:prSet>
      <dgm:spPr/>
      <dgm:t>
        <a:bodyPr/>
        <a:lstStyle/>
        <a:p>
          <a:endParaRPr lang="zh-CN" altLang="en-US"/>
        </a:p>
      </dgm:t>
    </dgm:pt>
  </dgm:ptLst>
  <dgm:cxnLst>
    <dgm:cxn modelId="{C226C903-7BB7-4EAF-BD43-3AFBD8946E4E}" type="presOf" srcId="{C45EBA5E-DBC9-4CD3-82E1-28C561CBC06C}" destId="{ACB24217-2FA0-4A76-B4C3-F2F26EF47D84}" srcOrd="0" destOrd="0" presId="urn:microsoft.com/office/officeart/2005/8/layout/pyramid1"/>
    <dgm:cxn modelId="{DF2B9B99-BB0F-4173-9BD4-7892BB43A33A}" srcId="{9E5CDD83-6135-485A-B855-6D97459CF235}" destId="{2DF8A680-27EA-4C87-AFC8-186EC4ABC8C5}" srcOrd="0" destOrd="0" parTransId="{42BC134D-D292-4CE4-A9BB-D1E2226496B2}" sibTransId="{85053936-B61C-4E61-9B57-B8A68AE6E033}"/>
    <dgm:cxn modelId="{FC24F1F2-E7D8-4C12-83CD-027906905FBD}" srcId="{9E5CDD83-6135-485A-B855-6D97459CF235}" destId="{C45EBA5E-DBC9-4CD3-82E1-28C561CBC06C}" srcOrd="1" destOrd="0" parTransId="{71F7F462-0E8E-4E93-885F-EC120BA5D2A7}" sibTransId="{B3B391DA-2AEA-43E0-B796-E081F0EF6CB0}"/>
    <dgm:cxn modelId="{D535F117-F174-4EEE-9409-ABBAAD841E95}" type="presOf" srcId="{2DF8A680-27EA-4C87-AFC8-186EC4ABC8C5}" destId="{375BFA97-C9F4-46CB-90E4-4D3C993BA102}" srcOrd="1" destOrd="0" presId="urn:microsoft.com/office/officeart/2005/8/layout/pyramid1"/>
    <dgm:cxn modelId="{E3DB4CA2-FA2E-4F4E-A19E-270242245CF6}" type="presOf" srcId="{2DF8A680-27EA-4C87-AFC8-186EC4ABC8C5}" destId="{84D14694-DA08-4F55-98DE-9B0B090C0BD6}" srcOrd="0" destOrd="0" presId="urn:microsoft.com/office/officeart/2005/8/layout/pyramid1"/>
    <dgm:cxn modelId="{98D2A78B-EA01-4A7A-9EFF-7528AD479FEC}" type="presOf" srcId="{9E5CDD83-6135-485A-B855-6D97459CF235}" destId="{30997ABB-E55F-4089-B296-34A1755B1EAC}" srcOrd="0" destOrd="0" presId="urn:microsoft.com/office/officeart/2005/8/layout/pyramid1"/>
    <dgm:cxn modelId="{F7D976A8-8049-4E6C-814A-F48A3C292645}" type="presOf" srcId="{C45EBA5E-DBC9-4CD3-82E1-28C561CBC06C}" destId="{B98C5425-BCFD-49F7-9F75-F386063FF6FB}" srcOrd="1" destOrd="0" presId="urn:microsoft.com/office/officeart/2005/8/layout/pyramid1"/>
    <dgm:cxn modelId="{85EA80E8-F7D6-408A-9F0F-E6EC228BE60C}" type="presParOf" srcId="{30997ABB-E55F-4089-B296-34A1755B1EAC}" destId="{5359A399-C674-4FF8-8BB3-8D8408E17D03}" srcOrd="0" destOrd="0" presId="urn:microsoft.com/office/officeart/2005/8/layout/pyramid1"/>
    <dgm:cxn modelId="{C525319F-B7B5-4935-AFFC-5AA758E5CDC8}" type="presParOf" srcId="{5359A399-C674-4FF8-8BB3-8D8408E17D03}" destId="{84D14694-DA08-4F55-98DE-9B0B090C0BD6}" srcOrd="0" destOrd="0" presId="urn:microsoft.com/office/officeart/2005/8/layout/pyramid1"/>
    <dgm:cxn modelId="{C6D89CE8-AC28-4D27-9209-FD551AB84B18}" type="presParOf" srcId="{5359A399-C674-4FF8-8BB3-8D8408E17D03}" destId="{375BFA97-C9F4-46CB-90E4-4D3C993BA102}" srcOrd="1" destOrd="0" presId="urn:microsoft.com/office/officeart/2005/8/layout/pyramid1"/>
    <dgm:cxn modelId="{735EE8F5-AA98-4C56-A487-C621B973B1C4}" type="presParOf" srcId="{30997ABB-E55F-4089-B296-34A1755B1EAC}" destId="{8AC2AB6C-4DA1-4785-B0D8-40E1939C1EFD}" srcOrd="1" destOrd="0" presId="urn:microsoft.com/office/officeart/2005/8/layout/pyramid1"/>
    <dgm:cxn modelId="{C8EBDA0D-7214-425E-A824-CDF4DD0B0C97}" type="presParOf" srcId="{8AC2AB6C-4DA1-4785-B0D8-40E1939C1EFD}" destId="{ACB24217-2FA0-4A76-B4C3-F2F26EF47D84}" srcOrd="0" destOrd="0" presId="urn:microsoft.com/office/officeart/2005/8/layout/pyramid1"/>
    <dgm:cxn modelId="{840808AD-A1CD-40D0-B12B-5D64A1B6468C}" type="presParOf" srcId="{8AC2AB6C-4DA1-4785-B0D8-40E1939C1EFD}" destId="{B98C5425-BCFD-49F7-9F75-F386063FF6FB}" srcOrd="1" destOrd="0" presId="urn:microsoft.com/office/officeart/2005/8/layout/pyramid1"/>
  </dgm:cxnLst>
  <dgm:bg>
    <a:noFill/>
  </dgm:bg>
  <dgm:whole>
    <a:ln>
      <a:solidFill>
        <a:schemeClr val="bg1"/>
      </a:solidFill>
    </a:ln>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04663F-1BC1-4590-A46F-D215CB7CF7C7}" type="doc">
      <dgm:prSet loTypeId="urn:microsoft.com/office/officeart/2005/8/layout/process1" loCatId="process" qsTypeId="urn:microsoft.com/office/officeart/2005/8/quickstyle/simple1" qsCatId="simple" csTypeId="urn:microsoft.com/office/officeart/2005/8/colors/accent1_2" csCatId="accent1" phldr="1"/>
      <dgm:spPr/>
    </dgm:pt>
    <dgm:pt modelId="{254C71C5-203C-41A5-813E-2594860B404A}">
      <dgm:prSet phldrT="[文本]"/>
      <dgm:spPr>
        <a:solidFill>
          <a:srgbClr val="00B0F0"/>
        </a:solidFill>
      </dgm:spPr>
      <dgm:t>
        <a:bodyPr/>
        <a:lstStyle/>
        <a:p>
          <a:r>
            <a:rPr lang="zh-CN" altLang="en-US" dirty="0" smtClean="0"/>
            <a:t>购买云服务器并安装操作系统</a:t>
          </a:r>
          <a:endParaRPr lang="zh-CN" altLang="en-US" dirty="0"/>
        </a:p>
      </dgm:t>
    </dgm:pt>
    <dgm:pt modelId="{D06B6BF8-2BE3-4D6F-B5BC-83C09285DE5D}" cxnId="{E4F3F6E7-B13E-4FA5-91E6-AADDD8B4E159}" type="parTrans">
      <dgm:prSet/>
      <dgm:spPr/>
      <dgm:t>
        <a:bodyPr/>
        <a:lstStyle/>
        <a:p>
          <a:endParaRPr lang="zh-CN" altLang="en-US"/>
        </a:p>
      </dgm:t>
    </dgm:pt>
    <dgm:pt modelId="{C3E5F5BE-3FDE-40EB-B307-75CE0A5CD01F}" cxnId="{E4F3F6E7-B13E-4FA5-91E6-AADDD8B4E159}" type="sibTrans">
      <dgm:prSet/>
      <dgm:spPr>
        <a:solidFill>
          <a:schemeClr val="accent6">
            <a:lumMod val="60000"/>
            <a:lumOff val="40000"/>
          </a:schemeClr>
        </a:solidFill>
      </dgm:spPr>
      <dgm:t>
        <a:bodyPr/>
        <a:lstStyle/>
        <a:p>
          <a:endParaRPr lang="zh-CN" altLang="en-US"/>
        </a:p>
      </dgm:t>
    </dgm:pt>
    <dgm:pt modelId="{560CEA3F-3CAB-4058-A750-018F500A0F00}">
      <dgm:prSet phldrT="[文本]"/>
      <dgm:spPr>
        <a:solidFill>
          <a:srgbClr val="00B0F0"/>
        </a:solidFill>
      </dgm:spPr>
      <dgm:t>
        <a:bodyPr/>
        <a:lstStyle/>
        <a:p>
          <a:r>
            <a:rPr lang="zh-CN" altLang="en-US" dirty="0" smtClean="0"/>
            <a:t>安装交叉编译工具</a:t>
          </a:r>
          <a:r>
            <a:rPr lang="en-US" altLang="zh-CN" dirty="0" err="1" smtClean="0"/>
            <a:t>Linaro</a:t>
          </a:r>
          <a:endParaRPr lang="zh-CN" altLang="en-US" dirty="0"/>
        </a:p>
      </dgm:t>
    </dgm:pt>
    <dgm:pt modelId="{D41D242A-1CE9-4A95-BC44-2ADC09FAAC26}" cxnId="{8CFEEF05-B798-48DC-8688-A19A4F4AA955}" type="parTrans">
      <dgm:prSet/>
      <dgm:spPr/>
      <dgm:t>
        <a:bodyPr/>
        <a:lstStyle/>
        <a:p>
          <a:endParaRPr lang="zh-CN" altLang="en-US"/>
        </a:p>
      </dgm:t>
    </dgm:pt>
    <dgm:pt modelId="{AAC26AE6-A5FC-490A-A956-90A94031A80E}" cxnId="{8CFEEF05-B798-48DC-8688-A19A4F4AA955}" type="sibTrans">
      <dgm:prSet/>
      <dgm:spPr>
        <a:solidFill>
          <a:schemeClr val="accent6">
            <a:lumMod val="60000"/>
            <a:lumOff val="40000"/>
          </a:schemeClr>
        </a:solidFill>
      </dgm:spPr>
      <dgm:t>
        <a:bodyPr/>
        <a:lstStyle/>
        <a:p>
          <a:endParaRPr lang="zh-CN" altLang="en-US"/>
        </a:p>
      </dgm:t>
    </dgm:pt>
    <dgm:pt modelId="{2824C454-551F-451C-A299-F82BF2F383EB}">
      <dgm:prSet phldrT="[文本]"/>
      <dgm:spPr>
        <a:solidFill>
          <a:srgbClr val="00B0F0"/>
        </a:solidFill>
      </dgm:spPr>
      <dgm:t>
        <a:bodyPr/>
        <a:lstStyle/>
        <a:p>
          <a:r>
            <a:rPr lang="zh-CN" altLang="en-US" dirty="0" smtClean="0"/>
            <a:t>验证环境</a:t>
          </a:r>
          <a:endParaRPr lang="zh-CN" altLang="en-US" dirty="0"/>
        </a:p>
      </dgm:t>
    </dgm:pt>
    <dgm:pt modelId="{9BF94BBE-2634-4D4F-9ED9-D91E5E2C35B6}" cxnId="{2A4C249C-B83A-4D65-8B35-25F2CE7AB0C7}" type="parTrans">
      <dgm:prSet/>
      <dgm:spPr/>
      <dgm:t>
        <a:bodyPr/>
        <a:lstStyle/>
        <a:p>
          <a:endParaRPr lang="zh-CN" altLang="en-US"/>
        </a:p>
      </dgm:t>
    </dgm:pt>
    <dgm:pt modelId="{E1137305-2C0E-463C-9A43-396F7928E282}" cxnId="{2A4C249C-B83A-4D65-8B35-25F2CE7AB0C7}" type="sibTrans">
      <dgm:prSet/>
      <dgm:spPr/>
      <dgm:t>
        <a:bodyPr/>
        <a:lstStyle/>
        <a:p>
          <a:endParaRPr lang="zh-CN" altLang="en-US"/>
        </a:p>
      </dgm:t>
    </dgm:pt>
    <dgm:pt modelId="{E4BC14FE-53E8-46A7-B570-52A6C7C3C0DE}" type="pres">
      <dgm:prSet presAssocID="{4004663F-1BC1-4590-A46F-D215CB7CF7C7}" presName="Name0" presStyleCnt="0">
        <dgm:presLayoutVars>
          <dgm:dir/>
          <dgm:resizeHandles val="exact"/>
        </dgm:presLayoutVars>
      </dgm:prSet>
      <dgm:spPr/>
    </dgm:pt>
    <dgm:pt modelId="{00EAA076-6254-4063-97F4-09DAD64E8EC6}" type="pres">
      <dgm:prSet presAssocID="{254C71C5-203C-41A5-813E-2594860B404A}" presName="node" presStyleLbl="node1" presStyleIdx="0" presStyleCnt="3">
        <dgm:presLayoutVars>
          <dgm:bulletEnabled val="1"/>
        </dgm:presLayoutVars>
      </dgm:prSet>
      <dgm:spPr/>
      <dgm:t>
        <a:bodyPr/>
        <a:lstStyle/>
        <a:p>
          <a:endParaRPr lang="zh-CN" altLang="en-US"/>
        </a:p>
      </dgm:t>
    </dgm:pt>
    <dgm:pt modelId="{AAACB3B0-BD69-47B0-A69C-8F1FFCD759C2}" type="pres">
      <dgm:prSet presAssocID="{C3E5F5BE-3FDE-40EB-B307-75CE0A5CD01F}" presName="sibTrans" presStyleLbl="sibTrans2D1" presStyleIdx="0" presStyleCnt="2"/>
      <dgm:spPr/>
      <dgm:t>
        <a:bodyPr/>
        <a:lstStyle/>
        <a:p>
          <a:endParaRPr lang="zh-CN" altLang="en-US"/>
        </a:p>
      </dgm:t>
    </dgm:pt>
    <dgm:pt modelId="{8CFF1FB9-9D85-4CA6-A461-7567A4FE4339}" type="pres">
      <dgm:prSet presAssocID="{C3E5F5BE-3FDE-40EB-B307-75CE0A5CD01F}" presName="connectorText" presStyleLbl="sibTrans2D1" presStyleIdx="0" presStyleCnt="2"/>
      <dgm:spPr/>
      <dgm:t>
        <a:bodyPr/>
        <a:lstStyle/>
        <a:p>
          <a:endParaRPr lang="zh-CN" altLang="en-US"/>
        </a:p>
      </dgm:t>
    </dgm:pt>
    <dgm:pt modelId="{5BD5C7AA-BB58-4B23-B272-6BD211CC7A17}" type="pres">
      <dgm:prSet presAssocID="{560CEA3F-3CAB-4058-A750-018F500A0F00}" presName="node" presStyleLbl="node1" presStyleIdx="1" presStyleCnt="3">
        <dgm:presLayoutVars>
          <dgm:bulletEnabled val="1"/>
        </dgm:presLayoutVars>
      </dgm:prSet>
      <dgm:spPr/>
      <dgm:t>
        <a:bodyPr/>
        <a:lstStyle/>
        <a:p>
          <a:endParaRPr lang="zh-CN" altLang="en-US"/>
        </a:p>
      </dgm:t>
    </dgm:pt>
    <dgm:pt modelId="{759E1993-7F53-4738-9C43-C72556FDEB77}" type="pres">
      <dgm:prSet presAssocID="{AAC26AE6-A5FC-490A-A956-90A94031A80E}" presName="sibTrans" presStyleLbl="sibTrans2D1" presStyleIdx="1" presStyleCnt="2"/>
      <dgm:spPr/>
      <dgm:t>
        <a:bodyPr/>
        <a:lstStyle/>
        <a:p>
          <a:endParaRPr lang="zh-CN" altLang="en-US"/>
        </a:p>
      </dgm:t>
    </dgm:pt>
    <dgm:pt modelId="{8DAE46A2-154F-4A87-9E06-60F94DAFB3AA}" type="pres">
      <dgm:prSet presAssocID="{AAC26AE6-A5FC-490A-A956-90A94031A80E}" presName="connectorText" presStyleLbl="sibTrans2D1" presStyleIdx="1" presStyleCnt="2"/>
      <dgm:spPr/>
      <dgm:t>
        <a:bodyPr/>
        <a:lstStyle/>
        <a:p>
          <a:endParaRPr lang="zh-CN" altLang="en-US"/>
        </a:p>
      </dgm:t>
    </dgm:pt>
    <dgm:pt modelId="{1CE17A8D-FC86-46FB-9AE5-EB9C887C45D5}" type="pres">
      <dgm:prSet presAssocID="{2824C454-551F-451C-A299-F82BF2F383EB}" presName="node" presStyleLbl="node1" presStyleIdx="2" presStyleCnt="3">
        <dgm:presLayoutVars>
          <dgm:bulletEnabled val="1"/>
        </dgm:presLayoutVars>
      </dgm:prSet>
      <dgm:spPr/>
      <dgm:t>
        <a:bodyPr/>
        <a:lstStyle/>
        <a:p>
          <a:endParaRPr lang="zh-CN" altLang="en-US"/>
        </a:p>
      </dgm:t>
    </dgm:pt>
  </dgm:ptLst>
  <dgm:cxnLst>
    <dgm:cxn modelId="{C68A617C-F8F1-4106-9260-40B96A93593E}" type="presOf" srcId="{C3E5F5BE-3FDE-40EB-B307-75CE0A5CD01F}" destId="{AAACB3B0-BD69-47B0-A69C-8F1FFCD759C2}" srcOrd="0" destOrd="0" presId="urn:microsoft.com/office/officeart/2005/8/layout/process1"/>
    <dgm:cxn modelId="{A0FC2386-4A88-416C-BD54-F488360FC3B2}" type="presOf" srcId="{AAC26AE6-A5FC-490A-A956-90A94031A80E}" destId="{759E1993-7F53-4738-9C43-C72556FDEB77}" srcOrd="0" destOrd="0" presId="urn:microsoft.com/office/officeart/2005/8/layout/process1"/>
    <dgm:cxn modelId="{E4F3F6E7-B13E-4FA5-91E6-AADDD8B4E159}" srcId="{4004663F-1BC1-4590-A46F-D215CB7CF7C7}" destId="{254C71C5-203C-41A5-813E-2594860B404A}" srcOrd="0" destOrd="0" parTransId="{D06B6BF8-2BE3-4D6F-B5BC-83C09285DE5D}" sibTransId="{C3E5F5BE-3FDE-40EB-B307-75CE0A5CD01F}"/>
    <dgm:cxn modelId="{CE3EDE93-A4A6-4CBF-8FC0-A7F82FF837AE}" type="presOf" srcId="{2824C454-551F-451C-A299-F82BF2F383EB}" destId="{1CE17A8D-FC86-46FB-9AE5-EB9C887C45D5}" srcOrd="0" destOrd="0" presId="urn:microsoft.com/office/officeart/2005/8/layout/process1"/>
    <dgm:cxn modelId="{8CFEEF05-B798-48DC-8688-A19A4F4AA955}" srcId="{4004663F-1BC1-4590-A46F-D215CB7CF7C7}" destId="{560CEA3F-3CAB-4058-A750-018F500A0F00}" srcOrd="1" destOrd="0" parTransId="{D41D242A-1CE9-4A95-BC44-2ADC09FAAC26}" sibTransId="{AAC26AE6-A5FC-490A-A956-90A94031A80E}"/>
    <dgm:cxn modelId="{24EAADAB-6DF8-415B-8927-E46286E0D556}" type="presOf" srcId="{C3E5F5BE-3FDE-40EB-B307-75CE0A5CD01F}" destId="{8CFF1FB9-9D85-4CA6-A461-7567A4FE4339}" srcOrd="1" destOrd="0" presId="urn:microsoft.com/office/officeart/2005/8/layout/process1"/>
    <dgm:cxn modelId="{2A4C249C-B83A-4D65-8B35-25F2CE7AB0C7}" srcId="{4004663F-1BC1-4590-A46F-D215CB7CF7C7}" destId="{2824C454-551F-451C-A299-F82BF2F383EB}" srcOrd="2" destOrd="0" parTransId="{9BF94BBE-2634-4D4F-9ED9-D91E5E2C35B6}" sibTransId="{E1137305-2C0E-463C-9A43-396F7928E282}"/>
    <dgm:cxn modelId="{0431037B-9262-435B-A31F-3F8E4B51BF67}" type="presOf" srcId="{4004663F-1BC1-4590-A46F-D215CB7CF7C7}" destId="{E4BC14FE-53E8-46A7-B570-52A6C7C3C0DE}" srcOrd="0" destOrd="0" presId="urn:microsoft.com/office/officeart/2005/8/layout/process1"/>
    <dgm:cxn modelId="{9D1AA9B4-D33A-48DA-B8E5-842B5A2FB776}" type="presOf" srcId="{560CEA3F-3CAB-4058-A750-018F500A0F00}" destId="{5BD5C7AA-BB58-4B23-B272-6BD211CC7A17}" srcOrd="0" destOrd="0" presId="urn:microsoft.com/office/officeart/2005/8/layout/process1"/>
    <dgm:cxn modelId="{CB0CC921-8EC2-4AAC-A8A0-F6418D4C1CFF}" type="presOf" srcId="{AAC26AE6-A5FC-490A-A956-90A94031A80E}" destId="{8DAE46A2-154F-4A87-9E06-60F94DAFB3AA}" srcOrd="1" destOrd="0" presId="urn:microsoft.com/office/officeart/2005/8/layout/process1"/>
    <dgm:cxn modelId="{3ED94D0B-8378-47EA-9F11-78EB8AC63D9E}" type="presOf" srcId="{254C71C5-203C-41A5-813E-2594860B404A}" destId="{00EAA076-6254-4063-97F4-09DAD64E8EC6}" srcOrd="0" destOrd="0" presId="urn:microsoft.com/office/officeart/2005/8/layout/process1"/>
    <dgm:cxn modelId="{57311F9E-6EE0-49D6-ABDC-34520CBB2C8A}" type="presParOf" srcId="{E4BC14FE-53E8-46A7-B570-52A6C7C3C0DE}" destId="{00EAA076-6254-4063-97F4-09DAD64E8EC6}" srcOrd="0" destOrd="0" presId="urn:microsoft.com/office/officeart/2005/8/layout/process1"/>
    <dgm:cxn modelId="{B9EB893E-E069-429D-8003-AE008E3BAD3C}" type="presParOf" srcId="{E4BC14FE-53E8-46A7-B570-52A6C7C3C0DE}" destId="{AAACB3B0-BD69-47B0-A69C-8F1FFCD759C2}" srcOrd="1" destOrd="0" presId="urn:microsoft.com/office/officeart/2005/8/layout/process1"/>
    <dgm:cxn modelId="{3B3EF512-F580-4E09-A50C-9F9391F29B45}" type="presParOf" srcId="{AAACB3B0-BD69-47B0-A69C-8F1FFCD759C2}" destId="{8CFF1FB9-9D85-4CA6-A461-7567A4FE4339}" srcOrd="0" destOrd="0" presId="urn:microsoft.com/office/officeart/2005/8/layout/process1"/>
    <dgm:cxn modelId="{EFFA71D5-047B-486B-9231-6BD6F7945419}" type="presParOf" srcId="{E4BC14FE-53E8-46A7-B570-52A6C7C3C0DE}" destId="{5BD5C7AA-BB58-4B23-B272-6BD211CC7A17}" srcOrd="2" destOrd="0" presId="urn:microsoft.com/office/officeart/2005/8/layout/process1"/>
    <dgm:cxn modelId="{A909F254-7708-4830-862E-2599851D3891}" type="presParOf" srcId="{E4BC14FE-53E8-46A7-B570-52A6C7C3C0DE}" destId="{759E1993-7F53-4738-9C43-C72556FDEB77}" srcOrd="3" destOrd="0" presId="urn:microsoft.com/office/officeart/2005/8/layout/process1"/>
    <dgm:cxn modelId="{CAC379CD-30CE-40F4-AF7A-0BFC3FCE1B80}" type="presParOf" srcId="{759E1993-7F53-4738-9C43-C72556FDEB77}" destId="{8DAE46A2-154F-4A87-9E06-60F94DAFB3AA}" srcOrd="0" destOrd="0" presId="urn:microsoft.com/office/officeart/2005/8/layout/process1"/>
    <dgm:cxn modelId="{01190495-56ED-4812-BEC2-DF471F95BEE6}" type="presParOf" srcId="{E4BC14FE-53E8-46A7-B570-52A6C7C3C0DE}" destId="{1CE17A8D-FC86-46FB-9AE5-EB9C887C45D5}" srcOrd="4" destOrd="0" presId="urn:microsoft.com/office/officeart/2005/8/layout/process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712868C-9E3B-48F3-B135-3746F65642D8}" type="doc">
      <dgm:prSet loTypeId="urn:microsoft.com/office/officeart/2005/8/layout/process1" loCatId="process" qsTypeId="urn:microsoft.com/office/officeart/2005/8/quickstyle/simple1" qsCatId="simple" csTypeId="urn:microsoft.com/office/officeart/2005/8/colors/accent1_2" csCatId="accent1" phldr="1"/>
      <dgm:spPr/>
    </dgm:pt>
    <dgm:pt modelId="{C7C3AD5D-A262-478F-901F-F25BF10D2A6F}">
      <dgm:prSet phldrT="[文本]"/>
      <dgm:spPr>
        <a:solidFill>
          <a:srgbClr val="00B0F0"/>
        </a:solidFill>
      </dgm:spPr>
      <dgm:t>
        <a:bodyPr/>
        <a:lstStyle/>
        <a:p>
          <a:r>
            <a:rPr lang="zh-CN" altLang="en-US" dirty="0" smtClean="0"/>
            <a:t>登录公有云，选择产品</a:t>
          </a:r>
          <a:endParaRPr lang="zh-CN" altLang="en-US" dirty="0"/>
        </a:p>
      </dgm:t>
    </dgm:pt>
    <dgm:pt modelId="{EA74F8A1-BD7F-4812-BDF5-1B465ABE3649}" cxnId="{F64314F1-ECAF-476F-A23E-20E5F971C067}" type="parTrans">
      <dgm:prSet/>
      <dgm:spPr/>
      <dgm:t>
        <a:bodyPr/>
        <a:lstStyle/>
        <a:p>
          <a:endParaRPr lang="zh-CN" altLang="en-US"/>
        </a:p>
      </dgm:t>
    </dgm:pt>
    <dgm:pt modelId="{F093641B-D91A-410C-88B2-6C8982E8E4A0}" cxnId="{F64314F1-ECAF-476F-A23E-20E5F971C067}" type="sibTrans">
      <dgm:prSet/>
      <dgm:spPr>
        <a:solidFill>
          <a:schemeClr val="bg1">
            <a:lumMod val="75000"/>
          </a:schemeClr>
        </a:solidFill>
      </dgm:spPr>
      <dgm:t>
        <a:bodyPr/>
        <a:lstStyle/>
        <a:p>
          <a:endParaRPr lang="zh-CN" altLang="en-US"/>
        </a:p>
      </dgm:t>
    </dgm:pt>
    <dgm:pt modelId="{B9A25A79-9500-44D5-A2C3-374B67FD01F9}">
      <dgm:prSet phldrT="[文本]"/>
      <dgm:spPr>
        <a:solidFill>
          <a:srgbClr val="00B0F0"/>
        </a:solidFill>
      </dgm:spPr>
      <dgm:t>
        <a:bodyPr/>
        <a:lstStyle/>
        <a:p>
          <a:r>
            <a:rPr lang="zh-CN" altLang="en-US" dirty="0" smtClean="0"/>
            <a:t>高级配置</a:t>
          </a:r>
          <a:endParaRPr lang="zh-CN" altLang="en-US" dirty="0"/>
        </a:p>
      </dgm:t>
    </dgm:pt>
    <dgm:pt modelId="{6EF38C2F-9988-4040-9D0E-1697781A8077}" cxnId="{3F1DFDF4-BAF7-468D-AA1F-0B5791A259FB}" type="parTrans">
      <dgm:prSet/>
      <dgm:spPr/>
      <dgm:t>
        <a:bodyPr/>
        <a:lstStyle/>
        <a:p>
          <a:endParaRPr lang="zh-CN" altLang="en-US"/>
        </a:p>
      </dgm:t>
    </dgm:pt>
    <dgm:pt modelId="{122BC3F3-B759-45D6-B96B-37912A3EF22E}" cxnId="{3F1DFDF4-BAF7-468D-AA1F-0B5791A259FB}" type="sibTrans">
      <dgm:prSet/>
      <dgm:spPr>
        <a:solidFill>
          <a:schemeClr val="bg1">
            <a:lumMod val="75000"/>
          </a:schemeClr>
        </a:solidFill>
      </dgm:spPr>
      <dgm:t>
        <a:bodyPr/>
        <a:lstStyle/>
        <a:p>
          <a:endParaRPr lang="zh-CN" altLang="en-US"/>
        </a:p>
      </dgm:t>
    </dgm:pt>
    <dgm:pt modelId="{22810B8F-E138-421E-999F-B7EAECD8CF0C}">
      <dgm:prSet phldrT="[文本]"/>
      <dgm:spPr>
        <a:solidFill>
          <a:srgbClr val="00B0F0"/>
        </a:solidFill>
      </dgm:spPr>
      <dgm:t>
        <a:bodyPr/>
        <a:lstStyle/>
        <a:p>
          <a:r>
            <a:rPr lang="zh-CN" altLang="en-US" dirty="0" smtClean="0"/>
            <a:t>完成配置</a:t>
          </a:r>
          <a:endParaRPr lang="zh-CN" altLang="en-US" dirty="0"/>
        </a:p>
      </dgm:t>
    </dgm:pt>
    <dgm:pt modelId="{8A329D18-5D86-4D43-91D2-5A5438FE613C}" cxnId="{79C3DB9E-D2C5-414D-871D-DB18FA202F84}" type="parTrans">
      <dgm:prSet/>
      <dgm:spPr/>
      <dgm:t>
        <a:bodyPr/>
        <a:lstStyle/>
        <a:p>
          <a:endParaRPr lang="zh-CN" altLang="en-US"/>
        </a:p>
      </dgm:t>
    </dgm:pt>
    <dgm:pt modelId="{07F692D2-60DA-432E-8885-CDEE5900B045}" cxnId="{79C3DB9E-D2C5-414D-871D-DB18FA202F84}" type="sibTrans">
      <dgm:prSet/>
      <dgm:spPr/>
      <dgm:t>
        <a:bodyPr/>
        <a:lstStyle/>
        <a:p>
          <a:endParaRPr lang="zh-CN" altLang="en-US"/>
        </a:p>
      </dgm:t>
    </dgm:pt>
    <dgm:pt modelId="{271BBCD0-146D-44CF-94EC-90838CC99F97}">
      <dgm:prSet phldrT="[文本]"/>
      <dgm:spPr>
        <a:solidFill>
          <a:srgbClr val="00B0F0"/>
        </a:solidFill>
      </dgm:spPr>
      <dgm:t>
        <a:bodyPr/>
        <a:lstStyle/>
        <a:p>
          <a:r>
            <a:rPr lang="zh-CN" altLang="en-US" dirty="0" smtClean="0"/>
            <a:t>网络配置</a:t>
          </a:r>
          <a:endParaRPr lang="zh-CN" altLang="en-US" dirty="0"/>
        </a:p>
      </dgm:t>
    </dgm:pt>
    <dgm:pt modelId="{C9820E0A-E9DC-4A54-AE83-7B1C73037C5C}" cxnId="{3151CF0E-E279-4F25-BAF3-C37993CD09DA}" type="parTrans">
      <dgm:prSet/>
      <dgm:spPr/>
      <dgm:t>
        <a:bodyPr/>
        <a:lstStyle/>
        <a:p>
          <a:endParaRPr lang="zh-CN" altLang="en-US"/>
        </a:p>
      </dgm:t>
    </dgm:pt>
    <dgm:pt modelId="{2433C667-9D10-4EFB-B0DF-88281E7746DF}" cxnId="{3151CF0E-E279-4F25-BAF3-C37993CD09DA}" type="sibTrans">
      <dgm:prSet/>
      <dgm:spPr>
        <a:solidFill>
          <a:schemeClr val="bg1">
            <a:lumMod val="75000"/>
          </a:schemeClr>
        </a:solidFill>
      </dgm:spPr>
      <dgm:t>
        <a:bodyPr/>
        <a:lstStyle/>
        <a:p>
          <a:endParaRPr lang="zh-CN" altLang="en-US"/>
        </a:p>
      </dgm:t>
    </dgm:pt>
    <dgm:pt modelId="{C0383699-CD6F-4361-A6D7-C901E76437B8}">
      <dgm:prSet phldrT="[文本]"/>
      <dgm:spPr>
        <a:solidFill>
          <a:srgbClr val="00B0F0"/>
        </a:solidFill>
      </dgm:spPr>
      <dgm:t>
        <a:bodyPr/>
        <a:lstStyle/>
        <a:p>
          <a:r>
            <a:rPr lang="zh-CN" altLang="en-US" dirty="0" smtClean="0"/>
            <a:t>选择配置参数</a:t>
          </a:r>
          <a:endParaRPr lang="zh-CN" altLang="en-US" dirty="0"/>
        </a:p>
      </dgm:t>
    </dgm:pt>
    <dgm:pt modelId="{3DA4E292-7589-416F-A399-A7DE1E623B9D}" cxnId="{66C07D16-2532-4ED4-BA08-7D8669206A72}" type="parTrans">
      <dgm:prSet/>
      <dgm:spPr/>
      <dgm:t>
        <a:bodyPr/>
        <a:lstStyle/>
        <a:p>
          <a:endParaRPr lang="zh-CN" altLang="en-US"/>
        </a:p>
      </dgm:t>
    </dgm:pt>
    <dgm:pt modelId="{72FA10C7-A81D-4C59-B16F-367B13693546}" cxnId="{66C07D16-2532-4ED4-BA08-7D8669206A72}" type="sibTrans">
      <dgm:prSet/>
      <dgm:spPr>
        <a:solidFill>
          <a:schemeClr val="bg1">
            <a:lumMod val="75000"/>
          </a:schemeClr>
        </a:solidFill>
      </dgm:spPr>
      <dgm:t>
        <a:bodyPr/>
        <a:lstStyle/>
        <a:p>
          <a:endParaRPr lang="zh-CN" altLang="en-US"/>
        </a:p>
      </dgm:t>
    </dgm:pt>
    <dgm:pt modelId="{5B635C2D-05EC-4716-B797-07A1AAA57801}">
      <dgm:prSet phldrT="[文本]"/>
      <dgm:spPr>
        <a:solidFill>
          <a:srgbClr val="00B0F0"/>
        </a:solidFill>
      </dgm:spPr>
      <dgm:t>
        <a:bodyPr/>
        <a:lstStyle/>
        <a:p>
          <a:r>
            <a:rPr lang="zh-CN" altLang="zh-CN" dirty="0" smtClean="0"/>
            <a:t>基础配置</a:t>
          </a:r>
          <a:endParaRPr lang="zh-CN" altLang="en-US" dirty="0"/>
        </a:p>
      </dgm:t>
    </dgm:pt>
    <dgm:pt modelId="{8D71D144-75E0-4124-998E-4FBD968F8C2A}" cxnId="{FDC20C24-6DCF-4F0C-BE9F-B02444892BA9}" type="parTrans">
      <dgm:prSet/>
      <dgm:spPr/>
      <dgm:t>
        <a:bodyPr/>
        <a:lstStyle/>
        <a:p>
          <a:endParaRPr lang="zh-CN" altLang="en-US"/>
        </a:p>
      </dgm:t>
    </dgm:pt>
    <dgm:pt modelId="{544FFF87-8535-4765-A6C0-3FCF55F29364}" cxnId="{FDC20C24-6DCF-4F0C-BE9F-B02444892BA9}" type="sibTrans">
      <dgm:prSet/>
      <dgm:spPr>
        <a:solidFill>
          <a:schemeClr val="bg1">
            <a:lumMod val="75000"/>
          </a:schemeClr>
        </a:solidFill>
      </dgm:spPr>
      <dgm:t>
        <a:bodyPr/>
        <a:lstStyle/>
        <a:p>
          <a:endParaRPr lang="zh-CN" altLang="en-US"/>
        </a:p>
      </dgm:t>
    </dgm:pt>
    <dgm:pt modelId="{06D411F2-1A38-4851-82FB-17C73633E3D6}" type="pres">
      <dgm:prSet presAssocID="{9712868C-9E3B-48F3-B135-3746F65642D8}" presName="Name0" presStyleCnt="0">
        <dgm:presLayoutVars>
          <dgm:dir/>
          <dgm:resizeHandles val="exact"/>
        </dgm:presLayoutVars>
      </dgm:prSet>
      <dgm:spPr/>
    </dgm:pt>
    <dgm:pt modelId="{5DAA5AED-DBF5-4DD0-B0E8-9D714F6A2FB0}" type="pres">
      <dgm:prSet presAssocID="{C7C3AD5D-A262-478F-901F-F25BF10D2A6F}" presName="node" presStyleLbl="node1" presStyleIdx="0" presStyleCnt="6">
        <dgm:presLayoutVars>
          <dgm:bulletEnabled val="1"/>
        </dgm:presLayoutVars>
      </dgm:prSet>
      <dgm:spPr/>
      <dgm:t>
        <a:bodyPr/>
        <a:lstStyle/>
        <a:p>
          <a:endParaRPr lang="zh-CN" altLang="en-US"/>
        </a:p>
      </dgm:t>
    </dgm:pt>
    <dgm:pt modelId="{21E4B455-ABCC-45DA-B559-FBFDBCE3481E}" type="pres">
      <dgm:prSet presAssocID="{F093641B-D91A-410C-88B2-6C8982E8E4A0}" presName="sibTrans" presStyleLbl="sibTrans2D1" presStyleIdx="0" presStyleCnt="5"/>
      <dgm:spPr/>
      <dgm:t>
        <a:bodyPr/>
        <a:lstStyle/>
        <a:p>
          <a:endParaRPr lang="zh-CN" altLang="en-US"/>
        </a:p>
      </dgm:t>
    </dgm:pt>
    <dgm:pt modelId="{141CFD81-1CDB-4637-B3E0-41C3D176D869}" type="pres">
      <dgm:prSet presAssocID="{F093641B-D91A-410C-88B2-6C8982E8E4A0}" presName="connectorText" presStyleLbl="sibTrans2D1" presStyleIdx="0" presStyleCnt="5"/>
      <dgm:spPr/>
      <dgm:t>
        <a:bodyPr/>
        <a:lstStyle/>
        <a:p>
          <a:endParaRPr lang="zh-CN" altLang="en-US"/>
        </a:p>
      </dgm:t>
    </dgm:pt>
    <dgm:pt modelId="{FE20602D-950D-43BA-BD1C-DF83803EFC5F}" type="pres">
      <dgm:prSet presAssocID="{C0383699-CD6F-4361-A6D7-C901E76437B8}" presName="node" presStyleLbl="node1" presStyleIdx="1" presStyleCnt="6">
        <dgm:presLayoutVars>
          <dgm:bulletEnabled val="1"/>
        </dgm:presLayoutVars>
      </dgm:prSet>
      <dgm:spPr/>
      <dgm:t>
        <a:bodyPr/>
        <a:lstStyle/>
        <a:p>
          <a:endParaRPr lang="zh-CN" altLang="en-US"/>
        </a:p>
      </dgm:t>
    </dgm:pt>
    <dgm:pt modelId="{4757D26F-BDBF-48E9-8DF9-C315B540287A}" type="pres">
      <dgm:prSet presAssocID="{72FA10C7-A81D-4C59-B16F-367B13693546}" presName="sibTrans" presStyleLbl="sibTrans2D1" presStyleIdx="1" presStyleCnt="5"/>
      <dgm:spPr/>
      <dgm:t>
        <a:bodyPr/>
        <a:lstStyle/>
        <a:p>
          <a:endParaRPr lang="zh-CN" altLang="en-US"/>
        </a:p>
      </dgm:t>
    </dgm:pt>
    <dgm:pt modelId="{94A0ACF8-FC89-461A-8512-ACB18A04EBD1}" type="pres">
      <dgm:prSet presAssocID="{72FA10C7-A81D-4C59-B16F-367B13693546}" presName="connectorText" presStyleLbl="sibTrans2D1" presStyleIdx="1" presStyleCnt="5"/>
      <dgm:spPr/>
      <dgm:t>
        <a:bodyPr/>
        <a:lstStyle/>
        <a:p>
          <a:endParaRPr lang="zh-CN" altLang="en-US"/>
        </a:p>
      </dgm:t>
    </dgm:pt>
    <dgm:pt modelId="{E0DB4EAE-1A17-46A6-A1B4-5C8C3986253A}" type="pres">
      <dgm:prSet presAssocID="{5B635C2D-05EC-4716-B797-07A1AAA57801}" presName="node" presStyleLbl="node1" presStyleIdx="2" presStyleCnt="6">
        <dgm:presLayoutVars>
          <dgm:bulletEnabled val="1"/>
        </dgm:presLayoutVars>
      </dgm:prSet>
      <dgm:spPr/>
      <dgm:t>
        <a:bodyPr/>
        <a:lstStyle/>
        <a:p>
          <a:endParaRPr lang="zh-CN" altLang="en-US"/>
        </a:p>
      </dgm:t>
    </dgm:pt>
    <dgm:pt modelId="{BE9CFCE3-50B8-46AB-8C60-8E11A99EAFCD}" type="pres">
      <dgm:prSet presAssocID="{544FFF87-8535-4765-A6C0-3FCF55F29364}" presName="sibTrans" presStyleLbl="sibTrans2D1" presStyleIdx="2" presStyleCnt="5"/>
      <dgm:spPr/>
      <dgm:t>
        <a:bodyPr/>
        <a:lstStyle/>
        <a:p>
          <a:endParaRPr lang="zh-CN" altLang="en-US"/>
        </a:p>
      </dgm:t>
    </dgm:pt>
    <dgm:pt modelId="{15FA86C0-03FF-4823-B876-741F813081DC}" type="pres">
      <dgm:prSet presAssocID="{544FFF87-8535-4765-A6C0-3FCF55F29364}" presName="connectorText" presStyleLbl="sibTrans2D1" presStyleIdx="2" presStyleCnt="5"/>
      <dgm:spPr/>
      <dgm:t>
        <a:bodyPr/>
        <a:lstStyle/>
        <a:p>
          <a:endParaRPr lang="zh-CN" altLang="en-US"/>
        </a:p>
      </dgm:t>
    </dgm:pt>
    <dgm:pt modelId="{3D296E24-595C-4508-81AC-9733EFDC1C12}" type="pres">
      <dgm:prSet presAssocID="{271BBCD0-146D-44CF-94EC-90838CC99F97}" presName="node" presStyleLbl="node1" presStyleIdx="3" presStyleCnt="6">
        <dgm:presLayoutVars>
          <dgm:bulletEnabled val="1"/>
        </dgm:presLayoutVars>
      </dgm:prSet>
      <dgm:spPr/>
      <dgm:t>
        <a:bodyPr/>
        <a:lstStyle/>
        <a:p>
          <a:endParaRPr lang="zh-CN" altLang="en-US"/>
        </a:p>
      </dgm:t>
    </dgm:pt>
    <dgm:pt modelId="{7C9664FE-71B4-46D5-A347-69A2020EA9F5}" type="pres">
      <dgm:prSet presAssocID="{2433C667-9D10-4EFB-B0DF-88281E7746DF}" presName="sibTrans" presStyleLbl="sibTrans2D1" presStyleIdx="3" presStyleCnt="5"/>
      <dgm:spPr/>
      <dgm:t>
        <a:bodyPr/>
        <a:lstStyle/>
        <a:p>
          <a:endParaRPr lang="zh-CN" altLang="en-US"/>
        </a:p>
      </dgm:t>
    </dgm:pt>
    <dgm:pt modelId="{F350091A-1256-4BA2-A672-BF6D9336B202}" type="pres">
      <dgm:prSet presAssocID="{2433C667-9D10-4EFB-B0DF-88281E7746DF}" presName="connectorText" presStyleLbl="sibTrans2D1" presStyleIdx="3" presStyleCnt="5"/>
      <dgm:spPr/>
      <dgm:t>
        <a:bodyPr/>
        <a:lstStyle/>
        <a:p>
          <a:endParaRPr lang="zh-CN" altLang="en-US"/>
        </a:p>
      </dgm:t>
    </dgm:pt>
    <dgm:pt modelId="{7282A10C-D4EF-47EF-B8E7-6EE4CA90D161}" type="pres">
      <dgm:prSet presAssocID="{B9A25A79-9500-44D5-A2C3-374B67FD01F9}" presName="node" presStyleLbl="node1" presStyleIdx="4" presStyleCnt="6">
        <dgm:presLayoutVars>
          <dgm:bulletEnabled val="1"/>
        </dgm:presLayoutVars>
      </dgm:prSet>
      <dgm:spPr/>
      <dgm:t>
        <a:bodyPr/>
        <a:lstStyle/>
        <a:p>
          <a:endParaRPr lang="zh-CN" altLang="en-US"/>
        </a:p>
      </dgm:t>
    </dgm:pt>
    <dgm:pt modelId="{752AD62A-BC79-462E-8A1A-037E7590C4B6}" type="pres">
      <dgm:prSet presAssocID="{122BC3F3-B759-45D6-B96B-37912A3EF22E}" presName="sibTrans" presStyleLbl="sibTrans2D1" presStyleIdx="4" presStyleCnt="5"/>
      <dgm:spPr/>
      <dgm:t>
        <a:bodyPr/>
        <a:lstStyle/>
        <a:p>
          <a:endParaRPr lang="zh-CN" altLang="en-US"/>
        </a:p>
      </dgm:t>
    </dgm:pt>
    <dgm:pt modelId="{4F30903D-F71D-499E-ABB5-03ED1C0B7C6F}" type="pres">
      <dgm:prSet presAssocID="{122BC3F3-B759-45D6-B96B-37912A3EF22E}" presName="connectorText" presStyleLbl="sibTrans2D1" presStyleIdx="4" presStyleCnt="5"/>
      <dgm:spPr/>
      <dgm:t>
        <a:bodyPr/>
        <a:lstStyle/>
        <a:p>
          <a:endParaRPr lang="zh-CN" altLang="en-US"/>
        </a:p>
      </dgm:t>
    </dgm:pt>
    <dgm:pt modelId="{5B432AA2-C0D9-4402-B4F9-A1C6C260AB7E}" type="pres">
      <dgm:prSet presAssocID="{22810B8F-E138-421E-999F-B7EAECD8CF0C}" presName="node" presStyleLbl="node1" presStyleIdx="5" presStyleCnt="6">
        <dgm:presLayoutVars>
          <dgm:bulletEnabled val="1"/>
        </dgm:presLayoutVars>
      </dgm:prSet>
      <dgm:spPr/>
      <dgm:t>
        <a:bodyPr/>
        <a:lstStyle/>
        <a:p>
          <a:endParaRPr lang="zh-CN" altLang="en-US"/>
        </a:p>
      </dgm:t>
    </dgm:pt>
  </dgm:ptLst>
  <dgm:cxnLst>
    <dgm:cxn modelId="{3151CF0E-E279-4F25-BAF3-C37993CD09DA}" srcId="{9712868C-9E3B-48F3-B135-3746F65642D8}" destId="{271BBCD0-146D-44CF-94EC-90838CC99F97}" srcOrd="3" destOrd="0" parTransId="{C9820E0A-E9DC-4A54-AE83-7B1C73037C5C}" sibTransId="{2433C667-9D10-4EFB-B0DF-88281E7746DF}"/>
    <dgm:cxn modelId="{9193A79D-E528-4ABF-B418-7182040FDFEB}" type="presOf" srcId="{F093641B-D91A-410C-88B2-6C8982E8E4A0}" destId="{21E4B455-ABCC-45DA-B559-FBFDBCE3481E}" srcOrd="0" destOrd="0" presId="urn:microsoft.com/office/officeart/2005/8/layout/process1"/>
    <dgm:cxn modelId="{3987364A-D1B4-43FF-877A-8A155B2CE99E}" type="presOf" srcId="{C0383699-CD6F-4361-A6D7-C901E76437B8}" destId="{FE20602D-950D-43BA-BD1C-DF83803EFC5F}" srcOrd="0" destOrd="0" presId="urn:microsoft.com/office/officeart/2005/8/layout/process1"/>
    <dgm:cxn modelId="{AEF2C48B-8A13-4455-9533-94AF07F5DBDA}" type="presOf" srcId="{5B635C2D-05EC-4716-B797-07A1AAA57801}" destId="{E0DB4EAE-1A17-46A6-A1B4-5C8C3986253A}" srcOrd="0" destOrd="0" presId="urn:microsoft.com/office/officeart/2005/8/layout/process1"/>
    <dgm:cxn modelId="{664B3D2B-8293-4405-8205-EA26025EF498}" type="presOf" srcId="{2433C667-9D10-4EFB-B0DF-88281E7746DF}" destId="{F350091A-1256-4BA2-A672-BF6D9336B202}" srcOrd="1" destOrd="0" presId="urn:microsoft.com/office/officeart/2005/8/layout/process1"/>
    <dgm:cxn modelId="{8993FA6E-A11F-4C83-90E8-743E41932D91}" type="presOf" srcId="{2433C667-9D10-4EFB-B0DF-88281E7746DF}" destId="{7C9664FE-71B4-46D5-A347-69A2020EA9F5}" srcOrd="0" destOrd="0" presId="urn:microsoft.com/office/officeart/2005/8/layout/process1"/>
    <dgm:cxn modelId="{F262534A-0FC3-4A30-9444-68629372FF30}" type="presOf" srcId="{72FA10C7-A81D-4C59-B16F-367B13693546}" destId="{4757D26F-BDBF-48E9-8DF9-C315B540287A}" srcOrd="0" destOrd="0" presId="urn:microsoft.com/office/officeart/2005/8/layout/process1"/>
    <dgm:cxn modelId="{75D08F57-3BC2-4B5C-8074-6F1730F17082}" type="presOf" srcId="{271BBCD0-146D-44CF-94EC-90838CC99F97}" destId="{3D296E24-595C-4508-81AC-9733EFDC1C12}" srcOrd="0" destOrd="0" presId="urn:microsoft.com/office/officeart/2005/8/layout/process1"/>
    <dgm:cxn modelId="{A75AC3CC-CD73-4CE3-9C58-EEC8CFDB8164}" type="presOf" srcId="{122BC3F3-B759-45D6-B96B-37912A3EF22E}" destId="{752AD62A-BC79-462E-8A1A-037E7590C4B6}" srcOrd="0" destOrd="0" presId="urn:microsoft.com/office/officeart/2005/8/layout/process1"/>
    <dgm:cxn modelId="{058BBFBA-79F0-450A-8D5F-F54538765B1D}" type="presOf" srcId="{C7C3AD5D-A262-478F-901F-F25BF10D2A6F}" destId="{5DAA5AED-DBF5-4DD0-B0E8-9D714F6A2FB0}" srcOrd="0" destOrd="0" presId="urn:microsoft.com/office/officeart/2005/8/layout/process1"/>
    <dgm:cxn modelId="{63E6FCDA-D7D2-48D9-A8E9-9D4B5145A857}" type="presOf" srcId="{122BC3F3-B759-45D6-B96B-37912A3EF22E}" destId="{4F30903D-F71D-499E-ABB5-03ED1C0B7C6F}" srcOrd="1" destOrd="0" presId="urn:microsoft.com/office/officeart/2005/8/layout/process1"/>
    <dgm:cxn modelId="{F64314F1-ECAF-476F-A23E-20E5F971C067}" srcId="{9712868C-9E3B-48F3-B135-3746F65642D8}" destId="{C7C3AD5D-A262-478F-901F-F25BF10D2A6F}" srcOrd="0" destOrd="0" parTransId="{EA74F8A1-BD7F-4812-BDF5-1B465ABE3649}" sibTransId="{F093641B-D91A-410C-88B2-6C8982E8E4A0}"/>
    <dgm:cxn modelId="{39DECC3A-E907-4508-92DB-E9361D2F6CD2}" type="presOf" srcId="{F093641B-D91A-410C-88B2-6C8982E8E4A0}" destId="{141CFD81-1CDB-4637-B3E0-41C3D176D869}" srcOrd="1" destOrd="0" presId="urn:microsoft.com/office/officeart/2005/8/layout/process1"/>
    <dgm:cxn modelId="{3F1DFDF4-BAF7-468D-AA1F-0B5791A259FB}" srcId="{9712868C-9E3B-48F3-B135-3746F65642D8}" destId="{B9A25A79-9500-44D5-A2C3-374B67FD01F9}" srcOrd="4" destOrd="0" parTransId="{6EF38C2F-9988-4040-9D0E-1697781A8077}" sibTransId="{122BC3F3-B759-45D6-B96B-37912A3EF22E}"/>
    <dgm:cxn modelId="{66C07D16-2532-4ED4-BA08-7D8669206A72}" srcId="{9712868C-9E3B-48F3-B135-3746F65642D8}" destId="{C0383699-CD6F-4361-A6D7-C901E76437B8}" srcOrd="1" destOrd="0" parTransId="{3DA4E292-7589-416F-A399-A7DE1E623B9D}" sibTransId="{72FA10C7-A81D-4C59-B16F-367B13693546}"/>
    <dgm:cxn modelId="{77747F67-6960-4CC5-8B59-AB3D846A1164}" type="presOf" srcId="{9712868C-9E3B-48F3-B135-3746F65642D8}" destId="{06D411F2-1A38-4851-82FB-17C73633E3D6}" srcOrd="0" destOrd="0" presId="urn:microsoft.com/office/officeart/2005/8/layout/process1"/>
    <dgm:cxn modelId="{16CD24D9-8B68-4B12-B252-08FE7E80178D}" type="presOf" srcId="{544FFF87-8535-4765-A6C0-3FCF55F29364}" destId="{15FA86C0-03FF-4823-B876-741F813081DC}" srcOrd="1" destOrd="0" presId="urn:microsoft.com/office/officeart/2005/8/layout/process1"/>
    <dgm:cxn modelId="{DB6FB516-2A31-4A6D-95A2-404ED69BAEC0}" type="presOf" srcId="{B9A25A79-9500-44D5-A2C3-374B67FD01F9}" destId="{7282A10C-D4EF-47EF-B8E7-6EE4CA90D161}" srcOrd="0" destOrd="0" presId="urn:microsoft.com/office/officeart/2005/8/layout/process1"/>
    <dgm:cxn modelId="{4B2AC0E8-B926-47CF-B2BA-D3FA509D544D}" type="presOf" srcId="{72FA10C7-A81D-4C59-B16F-367B13693546}" destId="{94A0ACF8-FC89-461A-8512-ACB18A04EBD1}" srcOrd="1" destOrd="0" presId="urn:microsoft.com/office/officeart/2005/8/layout/process1"/>
    <dgm:cxn modelId="{FDC20C24-6DCF-4F0C-BE9F-B02444892BA9}" srcId="{9712868C-9E3B-48F3-B135-3746F65642D8}" destId="{5B635C2D-05EC-4716-B797-07A1AAA57801}" srcOrd="2" destOrd="0" parTransId="{8D71D144-75E0-4124-998E-4FBD968F8C2A}" sibTransId="{544FFF87-8535-4765-A6C0-3FCF55F29364}"/>
    <dgm:cxn modelId="{A0D473AA-117E-4AA2-A733-CEEEF3D4FBA3}" type="presOf" srcId="{544FFF87-8535-4765-A6C0-3FCF55F29364}" destId="{BE9CFCE3-50B8-46AB-8C60-8E11A99EAFCD}" srcOrd="0" destOrd="0" presId="urn:microsoft.com/office/officeart/2005/8/layout/process1"/>
    <dgm:cxn modelId="{7C6C0E6B-BDC1-4E2D-A26F-F5D3383A7124}" type="presOf" srcId="{22810B8F-E138-421E-999F-B7EAECD8CF0C}" destId="{5B432AA2-C0D9-4402-B4F9-A1C6C260AB7E}" srcOrd="0" destOrd="0" presId="urn:microsoft.com/office/officeart/2005/8/layout/process1"/>
    <dgm:cxn modelId="{79C3DB9E-D2C5-414D-871D-DB18FA202F84}" srcId="{9712868C-9E3B-48F3-B135-3746F65642D8}" destId="{22810B8F-E138-421E-999F-B7EAECD8CF0C}" srcOrd="5" destOrd="0" parTransId="{8A329D18-5D86-4D43-91D2-5A5438FE613C}" sibTransId="{07F692D2-60DA-432E-8885-CDEE5900B045}"/>
    <dgm:cxn modelId="{E57C1316-272D-4FB6-A57E-D1F5394F9646}" type="presParOf" srcId="{06D411F2-1A38-4851-82FB-17C73633E3D6}" destId="{5DAA5AED-DBF5-4DD0-B0E8-9D714F6A2FB0}" srcOrd="0" destOrd="0" presId="urn:microsoft.com/office/officeart/2005/8/layout/process1"/>
    <dgm:cxn modelId="{7EC22D9C-6BEE-4780-ADA6-7DCF6E777094}" type="presParOf" srcId="{06D411F2-1A38-4851-82FB-17C73633E3D6}" destId="{21E4B455-ABCC-45DA-B559-FBFDBCE3481E}" srcOrd="1" destOrd="0" presId="urn:microsoft.com/office/officeart/2005/8/layout/process1"/>
    <dgm:cxn modelId="{40519E87-66CF-45B9-9F98-CED6ED8EE6FE}" type="presParOf" srcId="{21E4B455-ABCC-45DA-B559-FBFDBCE3481E}" destId="{141CFD81-1CDB-4637-B3E0-41C3D176D869}" srcOrd="0" destOrd="0" presId="urn:microsoft.com/office/officeart/2005/8/layout/process1"/>
    <dgm:cxn modelId="{7A27691D-A7D3-423F-BC10-D0CFB532EBD9}" type="presParOf" srcId="{06D411F2-1A38-4851-82FB-17C73633E3D6}" destId="{FE20602D-950D-43BA-BD1C-DF83803EFC5F}" srcOrd="2" destOrd="0" presId="urn:microsoft.com/office/officeart/2005/8/layout/process1"/>
    <dgm:cxn modelId="{BE674F20-297B-4DE7-BD7F-B543FC96BDF6}" type="presParOf" srcId="{06D411F2-1A38-4851-82FB-17C73633E3D6}" destId="{4757D26F-BDBF-48E9-8DF9-C315B540287A}" srcOrd="3" destOrd="0" presId="urn:microsoft.com/office/officeart/2005/8/layout/process1"/>
    <dgm:cxn modelId="{EA16A768-32C3-43B3-BB6F-978ED90E4419}" type="presParOf" srcId="{4757D26F-BDBF-48E9-8DF9-C315B540287A}" destId="{94A0ACF8-FC89-461A-8512-ACB18A04EBD1}" srcOrd="0" destOrd="0" presId="urn:microsoft.com/office/officeart/2005/8/layout/process1"/>
    <dgm:cxn modelId="{6B6EF970-46C1-4DB8-9430-D7525DC58258}" type="presParOf" srcId="{06D411F2-1A38-4851-82FB-17C73633E3D6}" destId="{E0DB4EAE-1A17-46A6-A1B4-5C8C3986253A}" srcOrd="4" destOrd="0" presId="urn:microsoft.com/office/officeart/2005/8/layout/process1"/>
    <dgm:cxn modelId="{9AF27EFA-43DC-41E1-ABCA-18DBB4E0177F}" type="presParOf" srcId="{06D411F2-1A38-4851-82FB-17C73633E3D6}" destId="{BE9CFCE3-50B8-46AB-8C60-8E11A99EAFCD}" srcOrd="5" destOrd="0" presId="urn:microsoft.com/office/officeart/2005/8/layout/process1"/>
    <dgm:cxn modelId="{A67417EB-0C9D-400F-B5EF-81BB58093C8A}" type="presParOf" srcId="{BE9CFCE3-50B8-46AB-8C60-8E11A99EAFCD}" destId="{15FA86C0-03FF-4823-B876-741F813081DC}" srcOrd="0" destOrd="0" presId="urn:microsoft.com/office/officeart/2005/8/layout/process1"/>
    <dgm:cxn modelId="{FC5C7AE9-899D-4CEF-922E-1E490F24C9D6}" type="presParOf" srcId="{06D411F2-1A38-4851-82FB-17C73633E3D6}" destId="{3D296E24-595C-4508-81AC-9733EFDC1C12}" srcOrd="6" destOrd="0" presId="urn:microsoft.com/office/officeart/2005/8/layout/process1"/>
    <dgm:cxn modelId="{C628F0FB-9586-43D1-AB75-D8A000556EBB}" type="presParOf" srcId="{06D411F2-1A38-4851-82FB-17C73633E3D6}" destId="{7C9664FE-71B4-46D5-A347-69A2020EA9F5}" srcOrd="7" destOrd="0" presId="urn:microsoft.com/office/officeart/2005/8/layout/process1"/>
    <dgm:cxn modelId="{30D01127-C805-41B6-926E-5E92B0F78613}" type="presParOf" srcId="{7C9664FE-71B4-46D5-A347-69A2020EA9F5}" destId="{F350091A-1256-4BA2-A672-BF6D9336B202}" srcOrd="0" destOrd="0" presId="urn:microsoft.com/office/officeart/2005/8/layout/process1"/>
    <dgm:cxn modelId="{9880EA75-D109-466B-8580-81D7D260753E}" type="presParOf" srcId="{06D411F2-1A38-4851-82FB-17C73633E3D6}" destId="{7282A10C-D4EF-47EF-B8E7-6EE4CA90D161}" srcOrd="8" destOrd="0" presId="urn:microsoft.com/office/officeart/2005/8/layout/process1"/>
    <dgm:cxn modelId="{F2D02243-C49B-4F17-AFD5-DCC7588E4DEA}" type="presParOf" srcId="{06D411F2-1A38-4851-82FB-17C73633E3D6}" destId="{752AD62A-BC79-462E-8A1A-037E7590C4B6}" srcOrd="9" destOrd="0" presId="urn:microsoft.com/office/officeart/2005/8/layout/process1"/>
    <dgm:cxn modelId="{2EBD3333-69B9-4431-99D6-4EBD092B610D}" type="presParOf" srcId="{752AD62A-BC79-462E-8A1A-037E7590C4B6}" destId="{4F30903D-F71D-499E-ABB5-03ED1C0B7C6F}" srcOrd="0" destOrd="0" presId="urn:microsoft.com/office/officeart/2005/8/layout/process1"/>
    <dgm:cxn modelId="{7F161AD2-61DA-43C7-B46C-FBD5A89855C6}" type="presParOf" srcId="{06D411F2-1A38-4851-82FB-17C73633E3D6}" destId="{5B432AA2-C0D9-4402-B4F9-A1C6C260AB7E}" srcOrd="10" destOrd="0" presId="urn:microsoft.com/office/officeart/2005/8/layout/process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FD004F6-3539-4FF3-BACE-36DA49A0E917}"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zh-CN" altLang="en-US"/>
        </a:p>
      </dgm:t>
    </dgm:pt>
    <dgm:pt modelId="{C47C2D7F-2F33-4C1E-8634-A50025492566}">
      <dgm:prSet phldrT="[文本]"/>
      <dgm:spPr>
        <a:solidFill>
          <a:srgbClr val="00B0F0"/>
        </a:solidFill>
        <a:ln>
          <a:solidFill>
            <a:schemeClr val="bg1"/>
          </a:solidFill>
        </a:ln>
      </dgm:spPr>
      <dgm:t>
        <a:bodyPr/>
        <a:lstStyle/>
        <a:p>
          <a:r>
            <a:rPr lang="zh-CN" altLang="en-US" b="1" dirty="0" smtClean="0">
              <a:ea typeface="宋体" panose="02010600030101010101" pitchFamily="2" charset="-122"/>
            </a:rPr>
            <a:t>安装标准</a:t>
          </a:r>
          <a:r>
            <a:rPr lang="en-US" altLang="zh-CN" b="1" dirty="0" smtClean="0">
              <a:ea typeface="宋体" panose="02010600030101010101" pitchFamily="2" charset="-122"/>
            </a:rPr>
            <a:t>C</a:t>
          </a:r>
          <a:r>
            <a:rPr lang="zh-CN" altLang="en-US" b="1" dirty="0" smtClean="0">
              <a:ea typeface="宋体" panose="02010600030101010101" pitchFamily="2" charset="-122"/>
            </a:rPr>
            <a:t>开发环境</a:t>
          </a:r>
          <a:endParaRPr lang="zh-CN" altLang="en-US" dirty="0"/>
        </a:p>
      </dgm:t>
    </dgm:pt>
    <dgm:pt modelId="{9151955E-9720-4FDD-BF71-12B047D2A692}" cxnId="{7A663452-00A7-46A2-95B0-42E149870426}" type="parTrans">
      <dgm:prSet/>
      <dgm:spPr/>
      <dgm:t>
        <a:bodyPr/>
        <a:lstStyle/>
        <a:p>
          <a:endParaRPr lang="zh-CN" altLang="en-US"/>
        </a:p>
      </dgm:t>
    </dgm:pt>
    <dgm:pt modelId="{B3277953-4B7B-4907-9ABB-AA42D486F4DF}" cxnId="{7A663452-00A7-46A2-95B0-42E149870426}" type="sibTrans">
      <dgm:prSet/>
      <dgm:spPr>
        <a:solidFill>
          <a:srgbClr val="92D050"/>
        </a:solidFill>
        <a:ln>
          <a:solidFill>
            <a:srgbClr val="92D050"/>
          </a:solidFill>
        </a:ln>
      </dgm:spPr>
      <dgm:t>
        <a:bodyPr/>
        <a:lstStyle/>
        <a:p>
          <a:endParaRPr lang="zh-CN" altLang="en-US"/>
        </a:p>
      </dgm:t>
    </dgm:pt>
    <dgm:pt modelId="{26D7D93E-5930-4E52-98C9-4319F956F4D0}">
      <dgm:prSet phldrT="[文本]"/>
      <dgm:spPr>
        <a:solidFill>
          <a:schemeClr val="bg1">
            <a:lumMod val="95000"/>
            <a:alpha val="90000"/>
          </a:schemeClr>
        </a:solidFill>
        <a:ln>
          <a:solidFill>
            <a:srgbClr val="00B0F0"/>
          </a:solidFill>
        </a:ln>
      </dgm:spPr>
      <dgm:t>
        <a:bodyPr/>
        <a:lstStyle/>
        <a:p>
          <a:r>
            <a:rPr lang="en-US" altLang="en-US" dirty="0" smtClean="0"/>
            <a:t>Ubuntu</a:t>
          </a:r>
          <a:r>
            <a:rPr lang="zh-CN" altLang="en-US" dirty="0" smtClean="0"/>
            <a:t>操作系统安装</a:t>
          </a:r>
          <a:endParaRPr lang="zh-CN" altLang="en-US" dirty="0"/>
        </a:p>
      </dgm:t>
    </dgm:pt>
    <dgm:pt modelId="{8178871F-7B8E-44CC-A472-910605822439}" cxnId="{ECC6F9A5-7C61-4E9E-AB8E-74369380B9A1}" type="parTrans">
      <dgm:prSet/>
      <dgm:spPr/>
      <dgm:t>
        <a:bodyPr/>
        <a:lstStyle/>
        <a:p>
          <a:endParaRPr lang="zh-CN" altLang="en-US"/>
        </a:p>
      </dgm:t>
    </dgm:pt>
    <dgm:pt modelId="{F44B599C-7215-4A55-90D5-821248997DB7}" cxnId="{ECC6F9A5-7C61-4E9E-AB8E-74369380B9A1}" type="sibTrans">
      <dgm:prSet/>
      <dgm:spPr/>
      <dgm:t>
        <a:bodyPr/>
        <a:lstStyle/>
        <a:p>
          <a:endParaRPr lang="zh-CN" altLang="en-US"/>
        </a:p>
      </dgm:t>
    </dgm:pt>
    <dgm:pt modelId="{A67C5845-FC40-4012-9C47-B09474656090}">
      <dgm:prSet phldrT="[文本]"/>
      <dgm:spPr>
        <a:solidFill>
          <a:schemeClr val="bg1">
            <a:lumMod val="95000"/>
            <a:alpha val="90000"/>
          </a:schemeClr>
        </a:solidFill>
        <a:ln>
          <a:solidFill>
            <a:srgbClr val="00B0F0"/>
          </a:solidFill>
        </a:ln>
      </dgm:spPr>
      <dgm:t>
        <a:bodyPr/>
        <a:lstStyle/>
        <a:p>
          <a:r>
            <a:rPr lang="en-US" altLang="en-US" dirty="0" smtClean="0"/>
            <a:t>CentOS</a:t>
          </a:r>
          <a:r>
            <a:rPr lang="zh-CN" altLang="en-US" dirty="0" smtClean="0"/>
            <a:t>操作系统安装</a:t>
          </a:r>
          <a:endParaRPr lang="zh-CN" altLang="en-US" dirty="0"/>
        </a:p>
      </dgm:t>
    </dgm:pt>
    <dgm:pt modelId="{674AB762-969D-4A42-8E03-6173B26860E3}" cxnId="{749DF86F-0E7A-4EE4-B082-9779F8067053}" type="parTrans">
      <dgm:prSet/>
      <dgm:spPr/>
      <dgm:t>
        <a:bodyPr/>
        <a:lstStyle/>
        <a:p>
          <a:endParaRPr lang="zh-CN" altLang="en-US"/>
        </a:p>
      </dgm:t>
    </dgm:pt>
    <dgm:pt modelId="{F5F47A22-3BE5-4670-A338-63D6C539A914}" cxnId="{749DF86F-0E7A-4EE4-B082-9779F8067053}" type="sibTrans">
      <dgm:prSet/>
      <dgm:spPr/>
      <dgm:t>
        <a:bodyPr/>
        <a:lstStyle/>
        <a:p>
          <a:endParaRPr lang="zh-CN" altLang="en-US"/>
        </a:p>
      </dgm:t>
    </dgm:pt>
    <dgm:pt modelId="{8A6000EA-3854-4AA3-82E8-4E8298DC67CF}">
      <dgm:prSet phldrT="[文本]"/>
      <dgm:spPr>
        <a:solidFill>
          <a:srgbClr val="00B0F0"/>
        </a:solidFill>
        <a:ln>
          <a:solidFill>
            <a:schemeClr val="bg1"/>
          </a:solidFill>
        </a:ln>
      </dgm:spPr>
      <dgm:t>
        <a:bodyPr/>
        <a:lstStyle/>
        <a:p>
          <a:r>
            <a:rPr lang="zh-CN" altLang="en-US" b="1" dirty="0" smtClean="0">
              <a:ea typeface="宋体" panose="02010600030101010101" pitchFamily="2" charset="-122"/>
            </a:rPr>
            <a:t>安装配置交叉编译器</a:t>
          </a:r>
          <a:endParaRPr lang="zh-CN" altLang="en-US" dirty="0"/>
        </a:p>
      </dgm:t>
    </dgm:pt>
    <dgm:pt modelId="{3C77AC44-6C96-4900-A6F4-FB034DDC5D13}" cxnId="{DCCDD34B-E7A5-470C-A165-47BA0DD0B94C}" type="parTrans">
      <dgm:prSet/>
      <dgm:spPr/>
      <dgm:t>
        <a:bodyPr/>
        <a:lstStyle/>
        <a:p>
          <a:endParaRPr lang="zh-CN" altLang="en-US"/>
        </a:p>
      </dgm:t>
    </dgm:pt>
    <dgm:pt modelId="{937F1EB2-B539-4C23-B93A-13652E9BC73F}" cxnId="{DCCDD34B-E7A5-470C-A165-47BA0DD0B94C}" type="sibTrans">
      <dgm:prSet/>
      <dgm:spPr>
        <a:solidFill>
          <a:srgbClr val="92D050"/>
        </a:solidFill>
        <a:ln>
          <a:solidFill>
            <a:srgbClr val="92D050"/>
          </a:solidFill>
        </a:ln>
      </dgm:spPr>
      <dgm:t>
        <a:bodyPr/>
        <a:lstStyle/>
        <a:p>
          <a:endParaRPr lang="zh-CN" altLang="en-US"/>
        </a:p>
      </dgm:t>
    </dgm:pt>
    <dgm:pt modelId="{3BCBE4D8-F767-436E-AC8B-0F30098B7D6E}">
      <dgm:prSet phldrT="[文本]"/>
      <dgm:spPr>
        <a:solidFill>
          <a:schemeClr val="bg1">
            <a:lumMod val="95000"/>
            <a:alpha val="90000"/>
          </a:schemeClr>
        </a:solidFill>
        <a:ln>
          <a:solidFill>
            <a:srgbClr val="00B0F0"/>
          </a:solidFill>
        </a:ln>
      </dgm:spPr>
      <dgm:t>
        <a:bodyPr/>
        <a:lstStyle/>
        <a:p>
          <a:r>
            <a:rPr lang="zh-CN" altLang="en-US" dirty="0" smtClean="0"/>
            <a:t>下载并安装交叉编译器</a:t>
          </a:r>
          <a:endParaRPr lang="zh-CN" altLang="en-US" dirty="0"/>
        </a:p>
      </dgm:t>
    </dgm:pt>
    <dgm:pt modelId="{B4BAAA5E-8113-45F4-B511-E7380DCB7DB1}" cxnId="{881BC9DD-9F68-41C0-BE16-363613B60D6F}" type="parTrans">
      <dgm:prSet/>
      <dgm:spPr/>
      <dgm:t>
        <a:bodyPr/>
        <a:lstStyle/>
        <a:p>
          <a:endParaRPr lang="zh-CN" altLang="en-US"/>
        </a:p>
      </dgm:t>
    </dgm:pt>
    <dgm:pt modelId="{38E64B01-B55F-4414-83EA-51921A326368}" cxnId="{881BC9DD-9F68-41C0-BE16-363613B60D6F}" type="sibTrans">
      <dgm:prSet/>
      <dgm:spPr/>
      <dgm:t>
        <a:bodyPr/>
        <a:lstStyle/>
        <a:p>
          <a:endParaRPr lang="zh-CN" altLang="en-US"/>
        </a:p>
      </dgm:t>
    </dgm:pt>
    <dgm:pt modelId="{0612CE4F-AF01-4FB4-8A4A-CA5F2A921F1E}">
      <dgm:prSet phldrT="[文本]"/>
      <dgm:spPr>
        <a:solidFill>
          <a:schemeClr val="bg1">
            <a:lumMod val="95000"/>
            <a:alpha val="90000"/>
          </a:schemeClr>
        </a:solidFill>
        <a:ln>
          <a:solidFill>
            <a:srgbClr val="00B0F0"/>
          </a:solidFill>
        </a:ln>
      </dgm:spPr>
      <dgm:t>
        <a:bodyPr/>
        <a:lstStyle/>
        <a:p>
          <a:r>
            <a:rPr lang="zh-CN" altLang="en-US" dirty="0" smtClean="0"/>
            <a:t>配置并生成环境变量</a:t>
          </a:r>
          <a:endParaRPr lang="zh-CN" altLang="en-US" dirty="0"/>
        </a:p>
      </dgm:t>
    </dgm:pt>
    <dgm:pt modelId="{0D499896-C27F-4AE4-AE16-818D00AC4999}" cxnId="{EF0A3CBD-E02B-4F9E-8610-6BD199940957}" type="parTrans">
      <dgm:prSet/>
      <dgm:spPr/>
      <dgm:t>
        <a:bodyPr/>
        <a:lstStyle/>
        <a:p>
          <a:endParaRPr lang="zh-CN" altLang="en-US"/>
        </a:p>
      </dgm:t>
    </dgm:pt>
    <dgm:pt modelId="{0EE8DA71-F6B3-4407-AC2B-271F283E0E65}" cxnId="{EF0A3CBD-E02B-4F9E-8610-6BD199940957}" type="sibTrans">
      <dgm:prSet/>
      <dgm:spPr/>
      <dgm:t>
        <a:bodyPr/>
        <a:lstStyle/>
        <a:p>
          <a:endParaRPr lang="zh-CN" altLang="en-US"/>
        </a:p>
      </dgm:t>
    </dgm:pt>
    <dgm:pt modelId="{4A2895AF-E0F3-4AAE-9F12-884D53F7C573}">
      <dgm:prSet phldrT="[文本]"/>
      <dgm:spPr>
        <a:solidFill>
          <a:srgbClr val="00B0F0"/>
        </a:solidFill>
        <a:ln>
          <a:solidFill>
            <a:schemeClr val="bg1"/>
          </a:solidFill>
        </a:ln>
      </dgm:spPr>
      <dgm:t>
        <a:bodyPr/>
        <a:lstStyle/>
        <a:p>
          <a:r>
            <a:rPr lang="zh-CN" altLang="en-US" dirty="0" smtClean="0"/>
            <a:t>验证交叉编译器</a:t>
          </a:r>
          <a:endParaRPr lang="zh-CN" altLang="en-US" dirty="0"/>
        </a:p>
      </dgm:t>
    </dgm:pt>
    <dgm:pt modelId="{393F3A2B-3CA5-47D1-A64A-C9C18EF40AFD}" cxnId="{6F01AA56-5741-4B27-AAFC-9182AC904511}" type="parTrans">
      <dgm:prSet/>
      <dgm:spPr/>
      <dgm:t>
        <a:bodyPr/>
        <a:lstStyle/>
        <a:p>
          <a:endParaRPr lang="zh-CN" altLang="en-US"/>
        </a:p>
      </dgm:t>
    </dgm:pt>
    <dgm:pt modelId="{F7DD646A-7922-40EF-ADBC-CA2E7A839914}" cxnId="{6F01AA56-5741-4B27-AAFC-9182AC904511}" type="sibTrans">
      <dgm:prSet/>
      <dgm:spPr/>
      <dgm:t>
        <a:bodyPr/>
        <a:lstStyle/>
        <a:p>
          <a:endParaRPr lang="zh-CN" altLang="en-US"/>
        </a:p>
      </dgm:t>
    </dgm:pt>
    <dgm:pt modelId="{891B7DB2-9356-4E96-ADA1-DAC89831FB67}">
      <dgm:prSet phldrT="[文本]"/>
      <dgm:spPr>
        <a:solidFill>
          <a:schemeClr val="bg1">
            <a:lumMod val="95000"/>
            <a:alpha val="90000"/>
          </a:schemeClr>
        </a:solidFill>
        <a:ln>
          <a:solidFill>
            <a:srgbClr val="00B0F0"/>
          </a:solidFill>
        </a:ln>
      </dgm:spPr>
      <dgm:t>
        <a:bodyPr/>
        <a:lstStyle/>
        <a:p>
          <a:r>
            <a:rPr lang="zh-CN" altLang="en-US" dirty="0" smtClean="0"/>
            <a:t>编写测试样例</a:t>
          </a:r>
          <a:endParaRPr lang="zh-CN" altLang="en-US" dirty="0"/>
        </a:p>
      </dgm:t>
    </dgm:pt>
    <dgm:pt modelId="{3C7F7176-9A03-4CFE-8059-2F578EA68495}" cxnId="{E97083E4-7468-4A86-A06F-430797D8D2C3}" type="parTrans">
      <dgm:prSet/>
      <dgm:spPr/>
      <dgm:t>
        <a:bodyPr/>
        <a:lstStyle/>
        <a:p>
          <a:endParaRPr lang="zh-CN" altLang="en-US"/>
        </a:p>
      </dgm:t>
    </dgm:pt>
    <dgm:pt modelId="{6764999A-FEE7-4120-9B61-770A08C925EE}" cxnId="{E97083E4-7468-4A86-A06F-430797D8D2C3}" type="sibTrans">
      <dgm:prSet/>
      <dgm:spPr/>
      <dgm:t>
        <a:bodyPr/>
        <a:lstStyle/>
        <a:p>
          <a:endParaRPr lang="zh-CN" altLang="en-US"/>
        </a:p>
      </dgm:t>
    </dgm:pt>
    <dgm:pt modelId="{609CEBF8-DD96-4468-A310-FC6EC2118693}">
      <dgm:prSet phldrT="[文本]"/>
      <dgm:spPr>
        <a:solidFill>
          <a:schemeClr val="bg1">
            <a:lumMod val="95000"/>
            <a:alpha val="90000"/>
          </a:schemeClr>
        </a:solidFill>
        <a:ln>
          <a:solidFill>
            <a:srgbClr val="00B0F0"/>
          </a:solidFill>
        </a:ln>
      </dgm:spPr>
      <dgm:t>
        <a:bodyPr/>
        <a:lstStyle/>
        <a:p>
          <a:r>
            <a:rPr lang="zh-CN" altLang="en-US" dirty="0" smtClean="0"/>
            <a:t>执行编译</a:t>
          </a:r>
          <a:endParaRPr lang="zh-CN" altLang="en-US" dirty="0"/>
        </a:p>
      </dgm:t>
    </dgm:pt>
    <dgm:pt modelId="{71EB549D-05F2-4EF7-BC40-5D09303980EC}" cxnId="{E7DB9D33-84E9-4A9D-BE3F-65B82D7F996C}" type="parTrans">
      <dgm:prSet/>
      <dgm:spPr/>
      <dgm:t>
        <a:bodyPr/>
        <a:lstStyle/>
        <a:p>
          <a:endParaRPr lang="zh-CN" altLang="en-US"/>
        </a:p>
      </dgm:t>
    </dgm:pt>
    <dgm:pt modelId="{7FD82A0C-8B9D-4EE7-8A44-F1B9D85C9288}" cxnId="{E7DB9D33-84E9-4A9D-BE3F-65B82D7F996C}" type="sibTrans">
      <dgm:prSet/>
      <dgm:spPr/>
      <dgm:t>
        <a:bodyPr/>
        <a:lstStyle/>
        <a:p>
          <a:endParaRPr lang="zh-CN" altLang="en-US"/>
        </a:p>
      </dgm:t>
    </dgm:pt>
    <dgm:pt modelId="{A7DB7736-302A-456B-BEDF-183B1FD4BB53}">
      <dgm:prSet phldrT="[文本]"/>
      <dgm:spPr>
        <a:solidFill>
          <a:schemeClr val="bg1">
            <a:lumMod val="95000"/>
            <a:alpha val="90000"/>
          </a:schemeClr>
        </a:solidFill>
        <a:ln>
          <a:solidFill>
            <a:srgbClr val="00B0F0"/>
          </a:solidFill>
        </a:ln>
      </dgm:spPr>
      <dgm:t>
        <a:bodyPr/>
        <a:lstStyle/>
        <a:p>
          <a:r>
            <a:rPr lang="zh-CN" altLang="en-US" dirty="0" smtClean="0"/>
            <a:t>查看版本</a:t>
          </a:r>
          <a:endParaRPr lang="zh-CN" altLang="en-US" dirty="0"/>
        </a:p>
      </dgm:t>
    </dgm:pt>
    <dgm:pt modelId="{8E8915ED-7A3E-4F22-BE9D-2C03A8D6D59B}" cxnId="{957ECDF5-AB95-45CC-BAEA-24441D42D984}" type="parTrans">
      <dgm:prSet/>
      <dgm:spPr/>
      <dgm:t>
        <a:bodyPr/>
        <a:lstStyle/>
        <a:p>
          <a:endParaRPr lang="zh-CN" altLang="en-US"/>
        </a:p>
      </dgm:t>
    </dgm:pt>
    <dgm:pt modelId="{CFDE360E-E009-4C29-B8D1-73B3F3D89E3A}" cxnId="{957ECDF5-AB95-45CC-BAEA-24441D42D984}" type="sibTrans">
      <dgm:prSet/>
      <dgm:spPr/>
      <dgm:t>
        <a:bodyPr/>
        <a:lstStyle/>
        <a:p>
          <a:endParaRPr lang="zh-CN" altLang="en-US"/>
        </a:p>
      </dgm:t>
    </dgm:pt>
    <dgm:pt modelId="{9EFFFEE6-E36C-4556-8C42-6AB9CA465636}" type="pres">
      <dgm:prSet presAssocID="{9FD004F6-3539-4FF3-BACE-36DA49A0E917}" presName="Name0" presStyleCnt="0">
        <dgm:presLayoutVars>
          <dgm:dir/>
          <dgm:animLvl val="lvl"/>
          <dgm:resizeHandles val="exact"/>
        </dgm:presLayoutVars>
      </dgm:prSet>
      <dgm:spPr/>
      <dgm:t>
        <a:bodyPr/>
        <a:lstStyle/>
        <a:p>
          <a:endParaRPr lang="zh-CN" altLang="en-US"/>
        </a:p>
      </dgm:t>
    </dgm:pt>
    <dgm:pt modelId="{C3C05C4E-4FD6-48BC-B249-8157CACBCEB6}" type="pres">
      <dgm:prSet presAssocID="{9FD004F6-3539-4FF3-BACE-36DA49A0E917}" presName="tSp" presStyleCnt="0"/>
      <dgm:spPr/>
    </dgm:pt>
    <dgm:pt modelId="{351CFA7B-2330-436C-B339-C5F5E2347433}" type="pres">
      <dgm:prSet presAssocID="{9FD004F6-3539-4FF3-BACE-36DA49A0E917}" presName="bSp" presStyleCnt="0"/>
      <dgm:spPr/>
    </dgm:pt>
    <dgm:pt modelId="{682F7CE1-406F-439E-AB32-DF34733D7DB0}" type="pres">
      <dgm:prSet presAssocID="{9FD004F6-3539-4FF3-BACE-36DA49A0E917}" presName="process" presStyleCnt="0"/>
      <dgm:spPr/>
    </dgm:pt>
    <dgm:pt modelId="{C2D98212-B19A-4148-93B8-AF156A88DBD2}" type="pres">
      <dgm:prSet presAssocID="{C47C2D7F-2F33-4C1E-8634-A50025492566}" presName="composite1" presStyleCnt="0"/>
      <dgm:spPr/>
    </dgm:pt>
    <dgm:pt modelId="{049B3F7B-9424-4BC7-8B0E-6B472D43A8DA}" type="pres">
      <dgm:prSet presAssocID="{C47C2D7F-2F33-4C1E-8634-A50025492566}" presName="dummyNode1" presStyleLbl="node1" presStyleIdx="0" presStyleCnt="3"/>
      <dgm:spPr/>
    </dgm:pt>
    <dgm:pt modelId="{5B3767D7-13E5-46FD-A536-1FCA07FDAFBC}" type="pres">
      <dgm:prSet presAssocID="{C47C2D7F-2F33-4C1E-8634-A50025492566}" presName="childNode1" presStyleLbl="bgAcc1" presStyleIdx="0" presStyleCnt="3">
        <dgm:presLayoutVars>
          <dgm:bulletEnabled val="1"/>
        </dgm:presLayoutVars>
      </dgm:prSet>
      <dgm:spPr/>
      <dgm:t>
        <a:bodyPr/>
        <a:lstStyle/>
        <a:p>
          <a:endParaRPr lang="zh-CN" altLang="en-US"/>
        </a:p>
      </dgm:t>
    </dgm:pt>
    <dgm:pt modelId="{D15AAE51-C4A8-4DCB-AC9C-C76E2F5FCCF3}" type="pres">
      <dgm:prSet presAssocID="{C47C2D7F-2F33-4C1E-8634-A50025492566}" presName="childNode1tx" presStyleLbl="bgAcc1" presStyleIdx="0" presStyleCnt="3">
        <dgm:presLayoutVars>
          <dgm:bulletEnabled val="1"/>
        </dgm:presLayoutVars>
      </dgm:prSet>
      <dgm:spPr/>
      <dgm:t>
        <a:bodyPr/>
        <a:lstStyle/>
        <a:p>
          <a:endParaRPr lang="zh-CN" altLang="en-US"/>
        </a:p>
      </dgm:t>
    </dgm:pt>
    <dgm:pt modelId="{2899377D-6215-485C-BABE-4EC6301BCB8E}" type="pres">
      <dgm:prSet presAssocID="{C47C2D7F-2F33-4C1E-8634-A50025492566}" presName="parentNode1" presStyleLbl="node1" presStyleIdx="0" presStyleCnt="3">
        <dgm:presLayoutVars>
          <dgm:chMax val="1"/>
          <dgm:bulletEnabled val="1"/>
        </dgm:presLayoutVars>
      </dgm:prSet>
      <dgm:spPr/>
      <dgm:t>
        <a:bodyPr/>
        <a:lstStyle/>
        <a:p>
          <a:endParaRPr lang="zh-CN" altLang="en-US"/>
        </a:p>
      </dgm:t>
    </dgm:pt>
    <dgm:pt modelId="{FA513094-8F3B-4F84-93FE-7819BCFFA349}" type="pres">
      <dgm:prSet presAssocID="{C47C2D7F-2F33-4C1E-8634-A50025492566}" presName="connSite1" presStyleCnt="0"/>
      <dgm:spPr/>
    </dgm:pt>
    <dgm:pt modelId="{BA050DB0-7573-42D7-9CE3-C035F4BF8102}" type="pres">
      <dgm:prSet presAssocID="{B3277953-4B7B-4907-9ABB-AA42D486F4DF}" presName="Name9" presStyleLbl="sibTrans2D1" presStyleIdx="0" presStyleCnt="2"/>
      <dgm:spPr/>
      <dgm:t>
        <a:bodyPr/>
        <a:lstStyle/>
        <a:p>
          <a:endParaRPr lang="zh-CN" altLang="en-US"/>
        </a:p>
      </dgm:t>
    </dgm:pt>
    <dgm:pt modelId="{A802DF16-E62E-4996-898A-32C7AC638659}" type="pres">
      <dgm:prSet presAssocID="{8A6000EA-3854-4AA3-82E8-4E8298DC67CF}" presName="composite2" presStyleCnt="0"/>
      <dgm:spPr/>
    </dgm:pt>
    <dgm:pt modelId="{A3A30FB5-C689-4F71-9450-5032FB73A772}" type="pres">
      <dgm:prSet presAssocID="{8A6000EA-3854-4AA3-82E8-4E8298DC67CF}" presName="dummyNode2" presStyleLbl="node1" presStyleIdx="0" presStyleCnt="3"/>
      <dgm:spPr/>
    </dgm:pt>
    <dgm:pt modelId="{CA96833B-9930-441C-B719-C28FA93484DB}" type="pres">
      <dgm:prSet presAssocID="{8A6000EA-3854-4AA3-82E8-4E8298DC67CF}" presName="childNode2" presStyleLbl="bgAcc1" presStyleIdx="1" presStyleCnt="3">
        <dgm:presLayoutVars>
          <dgm:bulletEnabled val="1"/>
        </dgm:presLayoutVars>
      </dgm:prSet>
      <dgm:spPr/>
      <dgm:t>
        <a:bodyPr/>
        <a:lstStyle/>
        <a:p>
          <a:endParaRPr lang="zh-CN" altLang="en-US"/>
        </a:p>
      </dgm:t>
    </dgm:pt>
    <dgm:pt modelId="{2B124B8D-AE51-4CB0-97BA-D6269D2D3A9A}" type="pres">
      <dgm:prSet presAssocID="{8A6000EA-3854-4AA3-82E8-4E8298DC67CF}" presName="childNode2tx" presStyleLbl="bgAcc1" presStyleIdx="1" presStyleCnt="3">
        <dgm:presLayoutVars>
          <dgm:bulletEnabled val="1"/>
        </dgm:presLayoutVars>
      </dgm:prSet>
      <dgm:spPr/>
      <dgm:t>
        <a:bodyPr/>
        <a:lstStyle/>
        <a:p>
          <a:endParaRPr lang="zh-CN" altLang="en-US"/>
        </a:p>
      </dgm:t>
    </dgm:pt>
    <dgm:pt modelId="{BC383949-17CB-42EF-87A7-C1BD81899BCB}" type="pres">
      <dgm:prSet presAssocID="{8A6000EA-3854-4AA3-82E8-4E8298DC67CF}" presName="parentNode2" presStyleLbl="node1" presStyleIdx="1" presStyleCnt="3">
        <dgm:presLayoutVars>
          <dgm:chMax val="0"/>
          <dgm:bulletEnabled val="1"/>
        </dgm:presLayoutVars>
      </dgm:prSet>
      <dgm:spPr/>
      <dgm:t>
        <a:bodyPr/>
        <a:lstStyle/>
        <a:p>
          <a:endParaRPr lang="zh-CN" altLang="en-US"/>
        </a:p>
      </dgm:t>
    </dgm:pt>
    <dgm:pt modelId="{56085710-52C8-460E-BAC8-0828D5757CAE}" type="pres">
      <dgm:prSet presAssocID="{8A6000EA-3854-4AA3-82E8-4E8298DC67CF}" presName="connSite2" presStyleCnt="0"/>
      <dgm:spPr/>
    </dgm:pt>
    <dgm:pt modelId="{0ACD605E-41F2-4599-9FEF-012459FE191C}" type="pres">
      <dgm:prSet presAssocID="{937F1EB2-B539-4C23-B93A-13652E9BC73F}" presName="Name18" presStyleLbl="sibTrans2D1" presStyleIdx="1" presStyleCnt="2"/>
      <dgm:spPr/>
      <dgm:t>
        <a:bodyPr/>
        <a:lstStyle/>
        <a:p>
          <a:endParaRPr lang="zh-CN" altLang="en-US"/>
        </a:p>
      </dgm:t>
    </dgm:pt>
    <dgm:pt modelId="{B0AAAB3F-6804-42D3-AA3E-87912916AA86}" type="pres">
      <dgm:prSet presAssocID="{4A2895AF-E0F3-4AAE-9F12-884D53F7C573}" presName="composite1" presStyleCnt="0"/>
      <dgm:spPr/>
    </dgm:pt>
    <dgm:pt modelId="{F51A7492-2591-4D31-9BA7-6C5839D39D52}" type="pres">
      <dgm:prSet presAssocID="{4A2895AF-E0F3-4AAE-9F12-884D53F7C573}" presName="dummyNode1" presStyleLbl="node1" presStyleIdx="1" presStyleCnt="3"/>
      <dgm:spPr/>
    </dgm:pt>
    <dgm:pt modelId="{1D44F481-EF44-41C5-865A-A3B85D694474}" type="pres">
      <dgm:prSet presAssocID="{4A2895AF-E0F3-4AAE-9F12-884D53F7C573}" presName="childNode1" presStyleLbl="bgAcc1" presStyleIdx="2" presStyleCnt="3">
        <dgm:presLayoutVars>
          <dgm:bulletEnabled val="1"/>
        </dgm:presLayoutVars>
      </dgm:prSet>
      <dgm:spPr/>
      <dgm:t>
        <a:bodyPr/>
        <a:lstStyle/>
        <a:p>
          <a:endParaRPr lang="zh-CN" altLang="en-US"/>
        </a:p>
      </dgm:t>
    </dgm:pt>
    <dgm:pt modelId="{DBEA9D44-2E71-400B-9297-34E43461BBD8}" type="pres">
      <dgm:prSet presAssocID="{4A2895AF-E0F3-4AAE-9F12-884D53F7C573}" presName="childNode1tx" presStyleLbl="bgAcc1" presStyleIdx="2" presStyleCnt="3">
        <dgm:presLayoutVars>
          <dgm:bulletEnabled val="1"/>
        </dgm:presLayoutVars>
      </dgm:prSet>
      <dgm:spPr/>
      <dgm:t>
        <a:bodyPr/>
        <a:lstStyle/>
        <a:p>
          <a:endParaRPr lang="zh-CN" altLang="en-US"/>
        </a:p>
      </dgm:t>
    </dgm:pt>
    <dgm:pt modelId="{71275E09-181C-4A39-AE49-C83D6E2A7449}" type="pres">
      <dgm:prSet presAssocID="{4A2895AF-E0F3-4AAE-9F12-884D53F7C573}" presName="parentNode1" presStyleLbl="node1" presStyleIdx="2" presStyleCnt="3">
        <dgm:presLayoutVars>
          <dgm:chMax val="1"/>
          <dgm:bulletEnabled val="1"/>
        </dgm:presLayoutVars>
      </dgm:prSet>
      <dgm:spPr/>
      <dgm:t>
        <a:bodyPr/>
        <a:lstStyle/>
        <a:p>
          <a:endParaRPr lang="zh-CN" altLang="en-US"/>
        </a:p>
      </dgm:t>
    </dgm:pt>
    <dgm:pt modelId="{9A75A0B4-279E-486B-A874-CA6497DF7F12}" type="pres">
      <dgm:prSet presAssocID="{4A2895AF-E0F3-4AAE-9F12-884D53F7C573}" presName="connSite1" presStyleCnt="0"/>
      <dgm:spPr/>
    </dgm:pt>
  </dgm:ptLst>
  <dgm:cxnLst>
    <dgm:cxn modelId="{26CCF851-1C8D-4FC0-8379-EA62D70E148B}" type="presOf" srcId="{3BCBE4D8-F767-436E-AC8B-0F30098B7D6E}" destId="{2B124B8D-AE51-4CB0-97BA-D6269D2D3A9A}" srcOrd="1" destOrd="0" presId="urn:microsoft.com/office/officeart/2005/8/layout/hProcess4"/>
    <dgm:cxn modelId="{881BC9DD-9F68-41C0-BE16-363613B60D6F}" srcId="{8A6000EA-3854-4AA3-82E8-4E8298DC67CF}" destId="{3BCBE4D8-F767-436E-AC8B-0F30098B7D6E}" srcOrd="0" destOrd="0" parTransId="{B4BAAA5E-8113-45F4-B511-E7380DCB7DB1}" sibTransId="{38E64B01-B55F-4414-83EA-51921A326368}"/>
    <dgm:cxn modelId="{BF465882-4D4A-4BEB-85A8-952E726BE31B}" type="presOf" srcId="{0612CE4F-AF01-4FB4-8A4A-CA5F2A921F1E}" destId="{2B124B8D-AE51-4CB0-97BA-D6269D2D3A9A}" srcOrd="1" destOrd="1" presId="urn:microsoft.com/office/officeart/2005/8/layout/hProcess4"/>
    <dgm:cxn modelId="{6E3373AF-F36D-44D7-9A17-971D74FEF490}" type="presOf" srcId="{0612CE4F-AF01-4FB4-8A4A-CA5F2A921F1E}" destId="{CA96833B-9930-441C-B719-C28FA93484DB}" srcOrd="0" destOrd="1" presId="urn:microsoft.com/office/officeart/2005/8/layout/hProcess4"/>
    <dgm:cxn modelId="{749DF86F-0E7A-4EE4-B082-9779F8067053}" srcId="{C47C2D7F-2F33-4C1E-8634-A50025492566}" destId="{A67C5845-FC40-4012-9C47-B09474656090}" srcOrd="1" destOrd="0" parTransId="{674AB762-969D-4A42-8E03-6173B26860E3}" sibTransId="{F5F47A22-3BE5-4670-A338-63D6C539A914}"/>
    <dgm:cxn modelId="{7FAFDAD7-A6C2-4FF0-B7BE-140FFC408782}" type="presOf" srcId="{4A2895AF-E0F3-4AAE-9F12-884D53F7C573}" destId="{71275E09-181C-4A39-AE49-C83D6E2A7449}" srcOrd="0" destOrd="0" presId="urn:microsoft.com/office/officeart/2005/8/layout/hProcess4"/>
    <dgm:cxn modelId="{DCCDD34B-E7A5-470C-A165-47BA0DD0B94C}" srcId="{9FD004F6-3539-4FF3-BACE-36DA49A0E917}" destId="{8A6000EA-3854-4AA3-82E8-4E8298DC67CF}" srcOrd="1" destOrd="0" parTransId="{3C77AC44-6C96-4900-A6F4-FB034DDC5D13}" sibTransId="{937F1EB2-B539-4C23-B93A-13652E9BC73F}"/>
    <dgm:cxn modelId="{25B36A9F-183A-4000-9DD6-E20BB1C9487C}" type="presOf" srcId="{609CEBF8-DD96-4468-A310-FC6EC2118693}" destId="{1D44F481-EF44-41C5-865A-A3B85D694474}" srcOrd="0" destOrd="1" presId="urn:microsoft.com/office/officeart/2005/8/layout/hProcess4"/>
    <dgm:cxn modelId="{B5D09A5F-4A99-47BF-B90C-462E289F3ABA}" type="presOf" srcId="{A67C5845-FC40-4012-9C47-B09474656090}" destId="{D15AAE51-C4A8-4DCB-AC9C-C76E2F5FCCF3}" srcOrd="1" destOrd="1" presId="urn:microsoft.com/office/officeart/2005/8/layout/hProcess4"/>
    <dgm:cxn modelId="{B142A11C-94AA-45BC-B7D6-4BBB0BC951A5}" type="presOf" srcId="{A7DB7736-302A-456B-BEDF-183B1FD4BB53}" destId="{2B124B8D-AE51-4CB0-97BA-D6269D2D3A9A}" srcOrd="1" destOrd="2" presId="urn:microsoft.com/office/officeart/2005/8/layout/hProcess4"/>
    <dgm:cxn modelId="{ECC6F9A5-7C61-4E9E-AB8E-74369380B9A1}" srcId="{C47C2D7F-2F33-4C1E-8634-A50025492566}" destId="{26D7D93E-5930-4E52-98C9-4319F956F4D0}" srcOrd="0" destOrd="0" parTransId="{8178871F-7B8E-44CC-A472-910605822439}" sibTransId="{F44B599C-7215-4A55-90D5-821248997DB7}"/>
    <dgm:cxn modelId="{01B969DC-900D-40D6-AB2F-86E1DBA3BFB6}" type="presOf" srcId="{B3277953-4B7B-4907-9ABB-AA42D486F4DF}" destId="{BA050DB0-7573-42D7-9CE3-C035F4BF8102}" srcOrd="0" destOrd="0" presId="urn:microsoft.com/office/officeart/2005/8/layout/hProcess4"/>
    <dgm:cxn modelId="{954A4D3D-D234-40B4-ADEA-A51CFF0775FF}" type="presOf" srcId="{3BCBE4D8-F767-436E-AC8B-0F30098B7D6E}" destId="{CA96833B-9930-441C-B719-C28FA93484DB}" srcOrd="0" destOrd="0" presId="urn:microsoft.com/office/officeart/2005/8/layout/hProcess4"/>
    <dgm:cxn modelId="{2A0FECFC-AC8B-440D-B41C-755226D0B2C8}" type="presOf" srcId="{A67C5845-FC40-4012-9C47-B09474656090}" destId="{5B3767D7-13E5-46FD-A536-1FCA07FDAFBC}" srcOrd="0" destOrd="1" presId="urn:microsoft.com/office/officeart/2005/8/layout/hProcess4"/>
    <dgm:cxn modelId="{39F5D028-8EE5-4100-97BA-69625ECDC2B0}" type="presOf" srcId="{26D7D93E-5930-4E52-98C9-4319F956F4D0}" destId="{5B3767D7-13E5-46FD-A536-1FCA07FDAFBC}" srcOrd="0" destOrd="0" presId="urn:microsoft.com/office/officeart/2005/8/layout/hProcess4"/>
    <dgm:cxn modelId="{F091992B-8EB2-44B4-80A7-AB0C4838E77B}" type="presOf" srcId="{26D7D93E-5930-4E52-98C9-4319F956F4D0}" destId="{D15AAE51-C4A8-4DCB-AC9C-C76E2F5FCCF3}" srcOrd="1" destOrd="0" presId="urn:microsoft.com/office/officeart/2005/8/layout/hProcess4"/>
    <dgm:cxn modelId="{D685521D-203C-43D1-9E89-6DA9D2772659}" type="presOf" srcId="{A7DB7736-302A-456B-BEDF-183B1FD4BB53}" destId="{CA96833B-9930-441C-B719-C28FA93484DB}" srcOrd="0" destOrd="2" presId="urn:microsoft.com/office/officeart/2005/8/layout/hProcess4"/>
    <dgm:cxn modelId="{FB3E5BC3-681F-43FE-8F32-D5EEFC9345D1}" type="presOf" srcId="{891B7DB2-9356-4E96-ADA1-DAC89831FB67}" destId="{DBEA9D44-2E71-400B-9297-34E43461BBD8}" srcOrd="1" destOrd="0" presId="urn:microsoft.com/office/officeart/2005/8/layout/hProcess4"/>
    <dgm:cxn modelId="{A012358D-259B-4F07-9FB3-5203B039326D}" type="presOf" srcId="{C47C2D7F-2F33-4C1E-8634-A50025492566}" destId="{2899377D-6215-485C-BABE-4EC6301BCB8E}" srcOrd="0" destOrd="0" presId="urn:microsoft.com/office/officeart/2005/8/layout/hProcess4"/>
    <dgm:cxn modelId="{6C34D09D-387B-4E71-9AE0-2200DBBEB22C}" type="presOf" srcId="{609CEBF8-DD96-4468-A310-FC6EC2118693}" destId="{DBEA9D44-2E71-400B-9297-34E43461BBD8}" srcOrd="1" destOrd="1" presId="urn:microsoft.com/office/officeart/2005/8/layout/hProcess4"/>
    <dgm:cxn modelId="{E97083E4-7468-4A86-A06F-430797D8D2C3}" srcId="{4A2895AF-E0F3-4AAE-9F12-884D53F7C573}" destId="{891B7DB2-9356-4E96-ADA1-DAC89831FB67}" srcOrd="0" destOrd="0" parTransId="{3C7F7176-9A03-4CFE-8059-2F578EA68495}" sibTransId="{6764999A-FEE7-4120-9B61-770A08C925EE}"/>
    <dgm:cxn modelId="{7A663452-00A7-46A2-95B0-42E149870426}" srcId="{9FD004F6-3539-4FF3-BACE-36DA49A0E917}" destId="{C47C2D7F-2F33-4C1E-8634-A50025492566}" srcOrd="0" destOrd="0" parTransId="{9151955E-9720-4FDD-BF71-12B047D2A692}" sibTransId="{B3277953-4B7B-4907-9ABB-AA42D486F4DF}"/>
    <dgm:cxn modelId="{957ECDF5-AB95-45CC-BAEA-24441D42D984}" srcId="{8A6000EA-3854-4AA3-82E8-4E8298DC67CF}" destId="{A7DB7736-302A-456B-BEDF-183B1FD4BB53}" srcOrd="2" destOrd="0" parTransId="{8E8915ED-7A3E-4F22-BE9D-2C03A8D6D59B}" sibTransId="{CFDE360E-E009-4C29-B8D1-73B3F3D89E3A}"/>
    <dgm:cxn modelId="{EF0A3CBD-E02B-4F9E-8610-6BD199940957}" srcId="{8A6000EA-3854-4AA3-82E8-4E8298DC67CF}" destId="{0612CE4F-AF01-4FB4-8A4A-CA5F2A921F1E}" srcOrd="1" destOrd="0" parTransId="{0D499896-C27F-4AE4-AE16-818D00AC4999}" sibTransId="{0EE8DA71-F6B3-4407-AC2B-271F283E0E65}"/>
    <dgm:cxn modelId="{0854C706-4EDA-4BAA-BF23-7E86D11C30AA}" type="presOf" srcId="{937F1EB2-B539-4C23-B93A-13652E9BC73F}" destId="{0ACD605E-41F2-4599-9FEF-012459FE191C}" srcOrd="0" destOrd="0" presId="urn:microsoft.com/office/officeart/2005/8/layout/hProcess4"/>
    <dgm:cxn modelId="{D6C388EA-4D49-497B-84D1-1D72B2B85509}" type="presOf" srcId="{8A6000EA-3854-4AA3-82E8-4E8298DC67CF}" destId="{BC383949-17CB-42EF-87A7-C1BD81899BCB}" srcOrd="0" destOrd="0" presId="urn:microsoft.com/office/officeart/2005/8/layout/hProcess4"/>
    <dgm:cxn modelId="{E7DB9D33-84E9-4A9D-BE3F-65B82D7F996C}" srcId="{4A2895AF-E0F3-4AAE-9F12-884D53F7C573}" destId="{609CEBF8-DD96-4468-A310-FC6EC2118693}" srcOrd="1" destOrd="0" parTransId="{71EB549D-05F2-4EF7-BC40-5D09303980EC}" sibTransId="{7FD82A0C-8B9D-4EE7-8A44-F1B9D85C9288}"/>
    <dgm:cxn modelId="{6F01AA56-5741-4B27-AAFC-9182AC904511}" srcId="{9FD004F6-3539-4FF3-BACE-36DA49A0E917}" destId="{4A2895AF-E0F3-4AAE-9F12-884D53F7C573}" srcOrd="2" destOrd="0" parTransId="{393F3A2B-3CA5-47D1-A64A-C9C18EF40AFD}" sibTransId="{F7DD646A-7922-40EF-ADBC-CA2E7A839914}"/>
    <dgm:cxn modelId="{D81B0AE8-E9B8-45F0-A505-BCD16FFB1C3F}" type="presOf" srcId="{891B7DB2-9356-4E96-ADA1-DAC89831FB67}" destId="{1D44F481-EF44-41C5-865A-A3B85D694474}" srcOrd="0" destOrd="0" presId="urn:microsoft.com/office/officeart/2005/8/layout/hProcess4"/>
    <dgm:cxn modelId="{A344A61C-DA51-496B-B3CE-1863A5DE8891}" type="presOf" srcId="{9FD004F6-3539-4FF3-BACE-36DA49A0E917}" destId="{9EFFFEE6-E36C-4556-8C42-6AB9CA465636}" srcOrd="0" destOrd="0" presId="urn:microsoft.com/office/officeart/2005/8/layout/hProcess4"/>
    <dgm:cxn modelId="{A28CB925-55A6-466C-83C7-B08C94E346CA}" type="presParOf" srcId="{9EFFFEE6-E36C-4556-8C42-6AB9CA465636}" destId="{C3C05C4E-4FD6-48BC-B249-8157CACBCEB6}" srcOrd="0" destOrd="0" presId="urn:microsoft.com/office/officeart/2005/8/layout/hProcess4"/>
    <dgm:cxn modelId="{A592A0BD-85BA-4626-BD49-BB4E146083DF}" type="presParOf" srcId="{9EFFFEE6-E36C-4556-8C42-6AB9CA465636}" destId="{351CFA7B-2330-436C-B339-C5F5E2347433}" srcOrd="1" destOrd="0" presId="urn:microsoft.com/office/officeart/2005/8/layout/hProcess4"/>
    <dgm:cxn modelId="{5894827D-DCBF-4146-8B87-031BFC44C67F}" type="presParOf" srcId="{9EFFFEE6-E36C-4556-8C42-6AB9CA465636}" destId="{682F7CE1-406F-439E-AB32-DF34733D7DB0}" srcOrd="2" destOrd="0" presId="urn:microsoft.com/office/officeart/2005/8/layout/hProcess4"/>
    <dgm:cxn modelId="{0B9F742B-B5FB-4766-8F59-A6BBB98D7321}" type="presParOf" srcId="{682F7CE1-406F-439E-AB32-DF34733D7DB0}" destId="{C2D98212-B19A-4148-93B8-AF156A88DBD2}" srcOrd="0" destOrd="0" presId="urn:microsoft.com/office/officeart/2005/8/layout/hProcess4"/>
    <dgm:cxn modelId="{F284DD5D-BB1E-4829-96CA-F5A037E46ACD}" type="presParOf" srcId="{C2D98212-B19A-4148-93B8-AF156A88DBD2}" destId="{049B3F7B-9424-4BC7-8B0E-6B472D43A8DA}" srcOrd="0" destOrd="0" presId="urn:microsoft.com/office/officeart/2005/8/layout/hProcess4"/>
    <dgm:cxn modelId="{853AC161-7BEA-45D1-97B5-892069CC671F}" type="presParOf" srcId="{C2D98212-B19A-4148-93B8-AF156A88DBD2}" destId="{5B3767D7-13E5-46FD-A536-1FCA07FDAFBC}" srcOrd="1" destOrd="0" presId="urn:microsoft.com/office/officeart/2005/8/layout/hProcess4"/>
    <dgm:cxn modelId="{6DDC7465-2B97-44FC-8CB2-7F1810E041A5}" type="presParOf" srcId="{C2D98212-B19A-4148-93B8-AF156A88DBD2}" destId="{D15AAE51-C4A8-4DCB-AC9C-C76E2F5FCCF3}" srcOrd="2" destOrd="0" presId="urn:microsoft.com/office/officeart/2005/8/layout/hProcess4"/>
    <dgm:cxn modelId="{0EBDD53F-1A1D-4B16-8886-5AC14C8653FF}" type="presParOf" srcId="{C2D98212-B19A-4148-93B8-AF156A88DBD2}" destId="{2899377D-6215-485C-BABE-4EC6301BCB8E}" srcOrd="3" destOrd="0" presId="urn:microsoft.com/office/officeart/2005/8/layout/hProcess4"/>
    <dgm:cxn modelId="{F61BBA92-198D-4660-B792-0D50D53F8522}" type="presParOf" srcId="{C2D98212-B19A-4148-93B8-AF156A88DBD2}" destId="{FA513094-8F3B-4F84-93FE-7819BCFFA349}" srcOrd="4" destOrd="0" presId="urn:microsoft.com/office/officeart/2005/8/layout/hProcess4"/>
    <dgm:cxn modelId="{9DE1249D-2489-46E0-8926-E25F7A9B94C4}" type="presParOf" srcId="{682F7CE1-406F-439E-AB32-DF34733D7DB0}" destId="{BA050DB0-7573-42D7-9CE3-C035F4BF8102}" srcOrd="1" destOrd="0" presId="urn:microsoft.com/office/officeart/2005/8/layout/hProcess4"/>
    <dgm:cxn modelId="{96309A2B-C54F-4399-891A-8BF07B1F413A}" type="presParOf" srcId="{682F7CE1-406F-439E-AB32-DF34733D7DB0}" destId="{A802DF16-E62E-4996-898A-32C7AC638659}" srcOrd="2" destOrd="0" presId="urn:microsoft.com/office/officeart/2005/8/layout/hProcess4"/>
    <dgm:cxn modelId="{2D38F7FB-6484-48A7-B07F-A3E6CF5067AF}" type="presParOf" srcId="{A802DF16-E62E-4996-898A-32C7AC638659}" destId="{A3A30FB5-C689-4F71-9450-5032FB73A772}" srcOrd="0" destOrd="0" presId="urn:microsoft.com/office/officeart/2005/8/layout/hProcess4"/>
    <dgm:cxn modelId="{FF64692D-D41C-4502-B99A-E88147C11F07}" type="presParOf" srcId="{A802DF16-E62E-4996-898A-32C7AC638659}" destId="{CA96833B-9930-441C-B719-C28FA93484DB}" srcOrd="1" destOrd="0" presId="urn:microsoft.com/office/officeart/2005/8/layout/hProcess4"/>
    <dgm:cxn modelId="{D8D47235-8DC8-4514-9856-45F5C8CBF7DF}" type="presParOf" srcId="{A802DF16-E62E-4996-898A-32C7AC638659}" destId="{2B124B8D-AE51-4CB0-97BA-D6269D2D3A9A}" srcOrd="2" destOrd="0" presId="urn:microsoft.com/office/officeart/2005/8/layout/hProcess4"/>
    <dgm:cxn modelId="{11E9030B-5158-424C-9B76-016B16DA404E}" type="presParOf" srcId="{A802DF16-E62E-4996-898A-32C7AC638659}" destId="{BC383949-17CB-42EF-87A7-C1BD81899BCB}" srcOrd="3" destOrd="0" presId="urn:microsoft.com/office/officeart/2005/8/layout/hProcess4"/>
    <dgm:cxn modelId="{566C7744-FBAC-495E-A065-938359D1220B}" type="presParOf" srcId="{A802DF16-E62E-4996-898A-32C7AC638659}" destId="{56085710-52C8-460E-BAC8-0828D5757CAE}" srcOrd="4" destOrd="0" presId="urn:microsoft.com/office/officeart/2005/8/layout/hProcess4"/>
    <dgm:cxn modelId="{5C0B0046-4548-49B5-AF50-91255DE8B1CE}" type="presParOf" srcId="{682F7CE1-406F-439E-AB32-DF34733D7DB0}" destId="{0ACD605E-41F2-4599-9FEF-012459FE191C}" srcOrd="3" destOrd="0" presId="urn:microsoft.com/office/officeart/2005/8/layout/hProcess4"/>
    <dgm:cxn modelId="{16BE348C-DA24-49DC-844B-67A1476017C6}" type="presParOf" srcId="{682F7CE1-406F-439E-AB32-DF34733D7DB0}" destId="{B0AAAB3F-6804-42D3-AA3E-87912916AA86}" srcOrd="4" destOrd="0" presId="urn:microsoft.com/office/officeart/2005/8/layout/hProcess4"/>
    <dgm:cxn modelId="{E0BC5C99-5219-4E2E-B3F6-9624F8012178}" type="presParOf" srcId="{B0AAAB3F-6804-42D3-AA3E-87912916AA86}" destId="{F51A7492-2591-4D31-9BA7-6C5839D39D52}" srcOrd="0" destOrd="0" presId="urn:microsoft.com/office/officeart/2005/8/layout/hProcess4"/>
    <dgm:cxn modelId="{88058B33-38E4-486D-8C54-7EA9010CD9C6}" type="presParOf" srcId="{B0AAAB3F-6804-42D3-AA3E-87912916AA86}" destId="{1D44F481-EF44-41C5-865A-A3B85D694474}" srcOrd="1" destOrd="0" presId="urn:microsoft.com/office/officeart/2005/8/layout/hProcess4"/>
    <dgm:cxn modelId="{27B13D60-CF4C-4B0C-9B29-E76325DD38A8}" type="presParOf" srcId="{B0AAAB3F-6804-42D3-AA3E-87912916AA86}" destId="{DBEA9D44-2E71-400B-9297-34E43461BBD8}" srcOrd="2" destOrd="0" presId="urn:microsoft.com/office/officeart/2005/8/layout/hProcess4"/>
    <dgm:cxn modelId="{3F941DF4-AD97-4905-8BB4-D03D6E952711}" type="presParOf" srcId="{B0AAAB3F-6804-42D3-AA3E-87912916AA86}" destId="{71275E09-181C-4A39-AE49-C83D6E2A7449}" srcOrd="3" destOrd="0" presId="urn:microsoft.com/office/officeart/2005/8/layout/hProcess4"/>
    <dgm:cxn modelId="{92BD2E85-81AC-4E14-A60D-A9F51966544F}" type="presParOf" srcId="{B0AAAB3F-6804-42D3-AA3E-87912916AA86}" destId="{9A75A0B4-279E-486B-A874-CA6497DF7F12}" srcOrd="4" destOrd="0" presId="urn:microsoft.com/office/officeart/2005/8/layout/hProcess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863BB00-D004-4A1C-B89F-61F61AA2B135}"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zh-CN" altLang="en-US"/>
        </a:p>
      </dgm:t>
    </dgm:pt>
    <dgm:pt modelId="{F7FE81D4-8DE9-40B7-925C-2DB64EA58930}">
      <dgm:prSet phldrT="[文本]" custT="1"/>
      <dgm:spPr>
        <a:solidFill>
          <a:srgbClr val="00B0F0"/>
        </a:solidFill>
        <a:ln>
          <a:solidFill>
            <a:schemeClr val="bg1"/>
          </a:solidFill>
        </a:ln>
      </dgm:spPr>
      <dgm:t>
        <a:bodyPr/>
        <a:lstStyle/>
        <a:p>
          <a:r>
            <a:rPr lang="zh-CN" altLang="en-US" sz="2200" dirty="0" smtClean="0"/>
            <a:t>源码安装</a:t>
          </a:r>
          <a:endParaRPr lang="zh-CN" altLang="en-US" sz="2200" dirty="0"/>
        </a:p>
      </dgm:t>
    </dgm:pt>
    <dgm:pt modelId="{FA6CBDC3-5207-4A31-B457-CABA4816FF5D}" cxnId="{F23E43CC-3774-45EE-8AAA-1FA802544F2D}" type="parTrans">
      <dgm:prSet/>
      <dgm:spPr/>
      <dgm:t>
        <a:bodyPr/>
        <a:lstStyle/>
        <a:p>
          <a:endParaRPr lang="zh-CN" altLang="en-US" sz="1400"/>
        </a:p>
      </dgm:t>
    </dgm:pt>
    <dgm:pt modelId="{586E71A8-E17A-42C5-AB4A-C3FBF75FB78B}" cxnId="{F23E43CC-3774-45EE-8AAA-1FA802544F2D}" type="sibTrans">
      <dgm:prSet/>
      <dgm:spPr/>
      <dgm:t>
        <a:bodyPr/>
        <a:lstStyle/>
        <a:p>
          <a:endParaRPr lang="zh-CN" altLang="en-US" sz="1400"/>
        </a:p>
      </dgm:t>
    </dgm:pt>
    <dgm:pt modelId="{3B9C7B79-A37E-4571-9498-EB56C8839384}">
      <dgm:prSet phldrT="[文本]" custT="1"/>
      <dgm:spPr>
        <a:solidFill>
          <a:schemeClr val="bg1">
            <a:lumMod val="95000"/>
            <a:alpha val="90000"/>
          </a:schemeClr>
        </a:solidFill>
        <a:ln>
          <a:solidFill>
            <a:schemeClr val="bg1">
              <a:alpha val="90000"/>
            </a:schemeClr>
          </a:solidFill>
        </a:ln>
      </dgm:spPr>
      <dgm:t>
        <a:bodyPr/>
        <a:lstStyle/>
        <a:p>
          <a:r>
            <a:rPr lang="zh-CN" altLang="en-US" sz="2000" dirty="0" smtClean="0"/>
            <a:t>可以自定义安装目录和一些配置文件</a:t>
          </a:r>
          <a:endParaRPr lang="zh-CN" altLang="en-US" sz="2000" dirty="0"/>
        </a:p>
      </dgm:t>
    </dgm:pt>
    <dgm:pt modelId="{F1E9A3F5-5D9F-4BC5-8649-CBCFA5331ED0}" cxnId="{EF30342F-7865-45D6-AE1C-3D0B4AD707F3}" type="parTrans">
      <dgm:prSet/>
      <dgm:spPr/>
      <dgm:t>
        <a:bodyPr/>
        <a:lstStyle/>
        <a:p>
          <a:endParaRPr lang="zh-CN" altLang="en-US" sz="1400"/>
        </a:p>
      </dgm:t>
    </dgm:pt>
    <dgm:pt modelId="{CBFF1675-4102-4CDD-9D9A-37F4B89F6D09}" cxnId="{EF30342F-7865-45D6-AE1C-3D0B4AD707F3}" type="sibTrans">
      <dgm:prSet/>
      <dgm:spPr/>
      <dgm:t>
        <a:bodyPr/>
        <a:lstStyle/>
        <a:p>
          <a:endParaRPr lang="zh-CN" altLang="en-US" sz="1400"/>
        </a:p>
      </dgm:t>
    </dgm:pt>
    <dgm:pt modelId="{B5AACD77-1332-4318-9681-2083C1936DED}">
      <dgm:prSet phldrT="[文本]" custT="1"/>
      <dgm:spPr>
        <a:solidFill>
          <a:srgbClr val="00B0F0"/>
        </a:solidFill>
        <a:ln>
          <a:solidFill>
            <a:schemeClr val="bg1"/>
          </a:solidFill>
        </a:ln>
      </dgm:spPr>
      <dgm:t>
        <a:bodyPr/>
        <a:lstStyle/>
        <a:p>
          <a:r>
            <a:rPr lang="en-US" altLang="zh-CN" sz="2200" dirty="0" smtClean="0"/>
            <a:t>Yum</a:t>
          </a:r>
          <a:r>
            <a:rPr lang="zh-CN" altLang="en-US" sz="2200" dirty="0" smtClean="0"/>
            <a:t>安装软件</a:t>
          </a:r>
          <a:endParaRPr lang="zh-CN" altLang="en-US" sz="2200" dirty="0"/>
        </a:p>
      </dgm:t>
    </dgm:pt>
    <dgm:pt modelId="{724DECB5-3C95-406D-9342-F93A4DC85330}" cxnId="{B6B11C5B-8EE0-421C-8CD8-DC7C70245415}" type="parTrans">
      <dgm:prSet/>
      <dgm:spPr/>
      <dgm:t>
        <a:bodyPr/>
        <a:lstStyle/>
        <a:p>
          <a:endParaRPr lang="zh-CN" altLang="en-US" sz="1400"/>
        </a:p>
      </dgm:t>
    </dgm:pt>
    <dgm:pt modelId="{DB31498B-625C-4FB0-84C2-B8D9DEAC6975}" cxnId="{B6B11C5B-8EE0-421C-8CD8-DC7C70245415}" type="sibTrans">
      <dgm:prSet/>
      <dgm:spPr/>
      <dgm:t>
        <a:bodyPr/>
        <a:lstStyle/>
        <a:p>
          <a:endParaRPr lang="zh-CN" altLang="en-US" sz="1400"/>
        </a:p>
      </dgm:t>
    </dgm:pt>
    <dgm:pt modelId="{8419A5CB-4EE7-4F8B-8464-B45F66210ED8}">
      <dgm:prSet phldrT="[文本]" custT="1"/>
      <dgm:spPr>
        <a:solidFill>
          <a:schemeClr val="bg1">
            <a:lumMod val="95000"/>
            <a:alpha val="90000"/>
          </a:schemeClr>
        </a:solidFill>
        <a:ln>
          <a:solidFill>
            <a:schemeClr val="bg1">
              <a:alpha val="90000"/>
            </a:schemeClr>
          </a:solidFill>
        </a:ln>
      </dgm:spPr>
      <dgm:t>
        <a:bodyPr/>
        <a:lstStyle/>
        <a:p>
          <a:r>
            <a:rPr lang="zh-CN" altLang="en-US" sz="2000" dirty="0" smtClean="0"/>
            <a:t>全自动安装，自动安装依赖</a:t>
          </a:r>
          <a:endParaRPr lang="zh-CN" altLang="en-US" sz="2000" dirty="0"/>
        </a:p>
      </dgm:t>
    </dgm:pt>
    <dgm:pt modelId="{02DF8F73-D4C1-42E7-87E6-5CC1C266D7C3}" cxnId="{652E47D2-EA98-4360-8454-5BCACDD3ECC2}" type="parTrans">
      <dgm:prSet/>
      <dgm:spPr/>
      <dgm:t>
        <a:bodyPr/>
        <a:lstStyle/>
        <a:p>
          <a:endParaRPr lang="zh-CN" altLang="en-US" sz="1400"/>
        </a:p>
      </dgm:t>
    </dgm:pt>
    <dgm:pt modelId="{155C36CA-21D5-40BE-9A65-CC804ACEC47A}" cxnId="{652E47D2-EA98-4360-8454-5BCACDD3ECC2}" type="sibTrans">
      <dgm:prSet/>
      <dgm:spPr/>
      <dgm:t>
        <a:bodyPr/>
        <a:lstStyle/>
        <a:p>
          <a:endParaRPr lang="zh-CN" altLang="en-US" sz="1400"/>
        </a:p>
      </dgm:t>
    </dgm:pt>
    <dgm:pt modelId="{5718816A-360B-48DA-9CF8-AA9FEBA106B7}">
      <dgm:prSet phldrT="[文本]" custT="1"/>
      <dgm:spPr>
        <a:solidFill>
          <a:srgbClr val="00B0F0"/>
        </a:solidFill>
        <a:ln>
          <a:solidFill>
            <a:schemeClr val="bg1"/>
          </a:solidFill>
        </a:ln>
      </dgm:spPr>
      <dgm:t>
        <a:bodyPr/>
        <a:lstStyle/>
        <a:p>
          <a:r>
            <a:rPr lang="en-US" altLang="zh-CN" sz="2200" dirty="0" smtClean="0"/>
            <a:t>RPM</a:t>
          </a:r>
          <a:r>
            <a:rPr lang="zh-CN" altLang="en-US" sz="2200" dirty="0" smtClean="0"/>
            <a:t>安装</a:t>
          </a:r>
          <a:endParaRPr lang="zh-CN" altLang="en-US" sz="2200" dirty="0"/>
        </a:p>
      </dgm:t>
    </dgm:pt>
    <dgm:pt modelId="{FBB787F8-C613-4FD2-B3F7-66817DA75931}" cxnId="{CFC45AA4-EA98-4A11-8718-E7B56B86D199}" type="parTrans">
      <dgm:prSet/>
      <dgm:spPr/>
      <dgm:t>
        <a:bodyPr/>
        <a:lstStyle/>
        <a:p>
          <a:endParaRPr lang="zh-CN" altLang="en-US" sz="1400"/>
        </a:p>
      </dgm:t>
    </dgm:pt>
    <dgm:pt modelId="{FC140EFC-3C82-4586-8A06-DE76FD1FE739}" cxnId="{CFC45AA4-EA98-4A11-8718-E7B56B86D199}" type="sibTrans">
      <dgm:prSet/>
      <dgm:spPr/>
      <dgm:t>
        <a:bodyPr/>
        <a:lstStyle/>
        <a:p>
          <a:endParaRPr lang="zh-CN" altLang="en-US" sz="1400"/>
        </a:p>
      </dgm:t>
    </dgm:pt>
    <dgm:pt modelId="{F6E83D82-455A-4BAC-8183-423891B4E7A8}">
      <dgm:prSet phldrT="[文本]" custT="1"/>
      <dgm:spPr>
        <a:solidFill>
          <a:schemeClr val="bg1">
            <a:lumMod val="95000"/>
            <a:alpha val="90000"/>
          </a:schemeClr>
        </a:solidFill>
        <a:ln>
          <a:solidFill>
            <a:schemeClr val="bg1">
              <a:alpha val="90000"/>
            </a:schemeClr>
          </a:solidFill>
        </a:ln>
      </dgm:spPr>
      <dgm:t>
        <a:bodyPr/>
        <a:lstStyle/>
        <a:p>
          <a:r>
            <a:rPr lang="zh-CN" altLang="en-US" sz="2000" dirty="0" smtClean="0"/>
            <a:t>自主制作的</a:t>
          </a:r>
          <a:r>
            <a:rPr lang="en-US" altLang="en-US" sz="2000" dirty="0" smtClean="0"/>
            <a:t>RPM</a:t>
          </a:r>
          <a:r>
            <a:rPr lang="zh-CN" altLang="en-US" sz="2000" dirty="0" smtClean="0"/>
            <a:t>包能够实现全自动安装，且可自定义安装路径等配置</a:t>
          </a:r>
          <a:endParaRPr lang="zh-CN" altLang="en-US" sz="2000" dirty="0"/>
        </a:p>
      </dgm:t>
    </dgm:pt>
    <dgm:pt modelId="{4C39C94E-FAA8-4B6E-A446-A33CD6E5DF7B}" cxnId="{613468D7-A8B3-4758-9AB8-436768AACDA2}" type="parTrans">
      <dgm:prSet/>
      <dgm:spPr/>
      <dgm:t>
        <a:bodyPr/>
        <a:lstStyle/>
        <a:p>
          <a:endParaRPr lang="zh-CN" altLang="en-US" sz="1400"/>
        </a:p>
      </dgm:t>
    </dgm:pt>
    <dgm:pt modelId="{65F1FD8A-0785-4833-8B9A-A3A01F314DF0}" cxnId="{613468D7-A8B3-4758-9AB8-436768AACDA2}" type="sibTrans">
      <dgm:prSet/>
      <dgm:spPr/>
      <dgm:t>
        <a:bodyPr/>
        <a:lstStyle/>
        <a:p>
          <a:endParaRPr lang="zh-CN" altLang="en-US" sz="1400"/>
        </a:p>
      </dgm:t>
    </dgm:pt>
    <dgm:pt modelId="{C8FC06C9-2538-49F3-83AB-AA8CB2AF6F30}">
      <dgm:prSet phldrT="[文本]" custT="1"/>
      <dgm:spPr>
        <a:solidFill>
          <a:schemeClr val="bg1">
            <a:lumMod val="95000"/>
            <a:alpha val="90000"/>
          </a:schemeClr>
        </a:solidFill>
        <a:ln>
          <a:solidFill>
            <a:schemeClr val="bg1">
              <a:alpha val="90000"/>
            </a:schemeClr>
          </a:solidFill>
        </a:ln>
      </dgm:spPr>
      <dgm:t>
        <a:bodyPr/>
        <a:lstStyle/>
        <a:p>
          <a:r>
            <a:rPr lang="zh-CN" altLang="en-US" sz="2000" dirty="0" smtClean="0"/>
            <a:t>但需要事先调整编译参数</a:t>
          </a:r>
          <a:endParaRPr lang="zh-CN" altLang="en-US" sz="2000" dirty="0"/>
        </a:p>
      </dgm:t>
    </dgm:pt>
    <dgm:pt modelId="{A4BD1E3D-E39D-4002-A6A1-9D2575644083}" cxnId="{E08FF04A-B767-4B5D-948E-1B237065DF77}" type="parTrans">
      <dgm:prSet/>
      <dgm:spPr/>
      <dgm:t>
        <a:bodyPr/>
        <a:lstStyle/>
        <a:p>
          <a:endParaRPr lang="zh-CN" altLang="en-US" sz="1400"/>
        </a:p>
      </dgm:t>
    </dgm:pt>
    <dgm:pt modelId="{EE9DE161-B41F-4382-980B-0FC7805C9C73}" cxnId="{E08FF04A-B767-4B5D-948E-1B237065DF77}" type="sibTrans">
      <dgm:prSet/>
      <dgm:spPr/>
      <dgm:t>
        <a:bodyPr/>
        <a:lstStyle/>
        <a:p>
          <a:endParaRPr lang="zh-CN" altLang="en-US" sz="1400"/>
        </a:p>
      </dgm:t>
    </dgm:pt>
    <dgm:pt modelId="{A356DD59-2E92-4697-AF2E-6DB05FD0E4E3}">
      <dgm:prSet phldrT="[文本]" custT="1"/>
      <dgm:spPr>
        <a:solidFill>
          <a:schemeClr val="bg1">
            <a:lumMod val="95000"/>
            <a:alpha val="90000"/>
          </a:schemeClr>
        </a:solidFill>
        <a:ln>
          <a:solidFill>
            <a:schemeClr val="bg1">
              <a:alpha val="90000"/>
            </a:schemeClr>
          </a:solidFill>
        </a:ln>
      </dgm:spPr>
      <dgm:t>
        <a:bodyPr/>
        <a:lstStyle/>
        <a:p>
          <a:r>
            <a:rPr lang="zh-CN" altLang="en-US" sz="2000" dirty="0" smtClean="0"/>
            <a:t>但缺乏自主性，软件的功能和存放的位置均已设置好</a:t>
          </a:r>
          <a:endParaRPr lang="zh-CN" altLang="en-US" sz="2000" dirty="0"/>
        </a:p>
      </dgm:t>
    </dgm:pt>
    <dgm:pt modelId="{6BC77732-D4C2-41BC-948E-E8E823263489}" cxnId="{FCC77764-5767-40DF-B3A1-C62700739B71}" type="parTrans">
      <dgm:prSet/>
      <dgm:spPr/>
      <dgm:t>
        <a:bodyPr/>
        <a:lstStyle/>
        <a:p>
          <a:endParaRPr lang="zh-CN" altLang="en-US" sz="1400"/>
        </a:p>
      </dgm:t>
    </dgm:pt>
    <dgm:pt modelId="{6D7D21DD-BA68-486B-BC13-38A69F3B1E0F}" cxnId="{FCC77764-5767-40DF-B3A1-C62700739B71}" type="sibTrans">
      <dgm:prSet/>
      <dgm:spPr/>
      <dgm:t>
        <a:bodyPr/>
        <a:lstStyle/>
        <a:p>
          <a:endParaRPr lang="zh-CN" altLang="en-US" sz="1400"/>
        </a:p>
      </dgm:t>
    </dgm:pt>
    <dgm:pt modelId="{E8305A8C-AE8E-41E6-85C8-3F8EBD71A494}">
      <dgm:prSet phldrT="[文本]" custT="1"/>
      <dgm:spPr>
        <a:solidFill>
          <a:schemeClr val="bg1">
            <a:lumMod val="95000"/>
            <a:alpha val="90000"/>
          </a:schemeClr>
        </a:solidFill>
        <a:ln>
          <a:solidFill>
            <a:schemeClr val="bg1">
              <a:alpha val="90000"/>
            </a:schemeClr>
          </a:solidFill>
        </a:ln>
      </dgm:spPr>
      <dgm:t>
        <a:bodyPr/>
        <a:lstStyle/>
        <a:p>
          <a:r>
            <a:rPr lang="zh-CN" altLang="en-US" sz="2000" dirty="0" smtClean="0"/>
            <a:t>但需提前识别依赖并手动安装</a:t>
          </a:r>
          <a:endParaRPr lang="zh-CN" altLang="en-US" sz="2000" dirty="0"/>
        </a:p>
      </dgm:t>
    </dgm:pt>
    <dgm:pt modelId="{F117E0FE-AC33-4B77-A425-C03DE9A4819F}" cxnId="{12EA35DB-E2A6-45C6-8C31-B7D510CBF338}" type="parTrans">
      <dgm:prSet/>
      <dgm:spPr/>
      <dgm:t>
        <a:bodyPr/>
        <a:lstStyle/>
        <a:p>
          <a:endParaRPr lang="zh-CN" altLang="en-US" sz="1400"/>
        </a:p>
      </dgm:t>
    </dgm:pt>
    <dgm:pt modelId="{CC78CBF9-065D-4C59-9D6A-751D40A5B30B}" cxnId="{12EA35DB-E2A6-45C6-8C31-B7D510CBF338}" type="sibTrans">
      <dgm:prSet/>
      <dgm:spPr/>
      <dgm:t>
        <a:bodyPr/>
        <a:lstStyle/>
        <a:p>
          <a:endParaRPr lang="zh-CN" altLang="en-US" sz="1400"/>
        </a:p>
      </dgm:t>
    </dgm:pt>
    <dgm:pt modelId="{C54FC166-81D1-41D5-88E7-E1667DA2FE7C}" type="pres">
      <dgm:prSet presAssocID="{8863BB00-D004-4A1C-B89F-61F61AA2B135}" presName="Name0" presStyleCnt="0">
        <dgm:presLayoutVars>
          <dgm:dir/>
          <dgm:animLvl val="lvl"/>
          <dgm:resizeHandles val="exact"/>
        </dgm:presLayoutVars>
      </dgm:prSet>
      <dgm:spPr/>
      <dgm:t>
        <a:bodyPr/>
        <a:lstStyle/>
        <a:p>
          <a:endParaRPr lang="zh-CN" altLang="en-US"/>
        </a:p>
      </dgm:t>
    </dgm:pt>
    <dgm:pt modelId="{6D14F8B4-AD47-4791-8A6D-839B1CDF6522}" type="pres">
      <dgm:prSet presAssocID="{F7FE81D4-8DE9-40B7-925C-2DB64EA58930}" presName="composite" presStyleCnt="0"/>
      <dgm:spPr/>
    </dgm:pt>
    <dgm:pt modelId="{CB780E6C-B59D-4769-A939-11A50A7AB3A1}" type="pres">
      <dgm:prSet presAssocID="{F7FE81D4-8DE9-40B7-925C-2DB64EA58930}" presName="parTx" presStyleLbl="alignNode1" presStyleIdx="0" presStyleCnt="3" custScaleY="83200">
        <dgm:presLayoutVars>
          <dgm:chMax val="0"/>
          <dgm:chPref val="0"/>
          <dgm:bulletEnabled val="1"/>
        </dgm:presLayoutVars>
      </dgm:prSet>
      <dgm:spPr/>
      <dgm:t>
        <a:bodyPr/>
        <a:lstStyle/>
        <a:p>
          <a:endParaRPr lang="zh-CN" altLang="en-US"/>
        </a:p>
      </dgm:t>
    </dgm:pt>
    <dgm:pt modelId="{DC7D95BE-0E71-4E56-8941-0E108777252C}" type="pres">
      <dgm:prSet presAssocID="{F7FE81D4-8DE9-40B7-925C-2DB64EA58930}" presName="desTx" presStyleLbl="alignAccFollowNode1" presStyleIdx="0" presStyleCnt="3">
        <dgm:presLayoutVars>
          <dgm:bulletEnabled val="1"/>
        </dgm:presLayoutVars>
      </dgm:prSet>
      <dgm:spPr/>
      <dgm:t>
        <a:bodyPr/>
        <a:lstStyle/>
        <a:p>
          <a:endParaRPr lang="zh-CN" altLang="en-US"/>
        </a:p>
      </dgm:t>
    </dgm:pt>
    <dgm:pt modelId="{B93BE1E8-1940-49B5-90AB-6051AA76B3D5}" type="pres">
      <dgm:prSet presAssocID="{586E71A8-E17A-42C5-AB4A-C3FBF75FB78B}" presName="space" presStyleCnt="0"/>
      <dgm:spPr/>
    </dgm:pt>
    <dgm:pt modelId="{0E7583D3-4613-4108-A99F-0746384AF6C8}" type="pres">
      <dgm:prSet presAssocID="{B5AACD77-1332-4318-9681-2083C1936DED}" presName="composite" presStyleCnt="0"/>
      <dgm:spPr/>
    </dgm:pt>
    <dgm:pt modelId="{B4F831D2-7800-4DB1-B4BE-158E6038ADC8}" type="pres">
      <dgm:prSet presAssocID="{B5AACD77-1332-4318-9681-2083C1936DED}" presName="parTx" presStyleLbl="alignNode1" presStyleIdx="1" presStyleCnt="3" custScaleY="83200">
        <dgm:presLayoutVars>
          <dgm:chMax val="0"/>
          <dgm:chPref val="0"/>
          <dgm:bulletEnabled val="1"/>
        </dgm:presLayoutVars>
      </dgm:prSet>
      <dgm:spPr/>
      <dgm:t>
        <a:bodyPr/>
        <a:lstStyle/>
        <a:p>
          <a:endParaRPr lang="zh-CN" altLang="en-US"/>
        </a:p>
      </dgm:t>
    </dgm:pt>
    <dgm:pt modelId="{BFC90734-E2A0-41F9-BDF9-CC51B6731EAC}" type="pres">
      <dgm:prSet presAssocID="{B5AACD77-1332-4318-9681-2083C1936DED}" presName="desTx" presStyleLbl="alignAccFollowNode1" presStyleIdx="1" presStyleCnt="3">
        <dgm:presLayoutVars>
          <dgm:bulletEnabled val="1"/>
        </dgm:presLayoutVars>
      </dgm:prSet>
      <dgm:spPr/>
      <dgm:t>
        <a:bodyPr/>
        <a:lstStyle/>
        <a:p>
          <a:endParaRPr lang="zh-CN" altLang="en-US"/>
        </a:p>
      </dgm:t>
    </dgm:pt>
    <dgm:pt modelId="{DE4E989C-82F0-4A98-9C59-4DA84FB2BDCC}" type="pres">
      <dgm:prSet presAssocID="{DB31498B-625C-4FB0-84C2-B8D9DEAC6975}" presName="space" presStyleCnt="0"/>
      <dgm:spPr/>
    </dgm:pt>
    <dgm:pt modelId="{6EB913F5-A569-4755-A2B3-D884E667EE93}" type="pres">
      <dgm:prSet presAssocID="{5718816A-360B-48DA-9CF8-AA9FEBA106B7}" presName="composite" presStyleCnt="0"/>
      <dgm:spPr/>
    </dgm:pt>
    <dgm:pt modelId="{5826F03E-EC85-4CDA-9BD3-503BD0108F6C}" type="pres">
      <dgm:prSet presAssocID="{5718816A-360B-48DA-9CF8-AA9FEBA106B7}" presName="parTx" presStyleLbl="alignNode1" presStyleIdx="2" presStyleCnt="3" custScaleY="83200">
        <dgm:presLayoutVars>
          <dgm:chMax val="0"/>
          <dgm:chPref val="0"/>
          <dgm:bulletEnabled val="1"/>
        </dgm:presLayoutVars>
      </dgm:prSet>
      <dgm:spPr/>
      <dgm:t>
        <a:bodyPr/>
        <a:lstStyle/>
        <a:p>
          <a:endParaRPr lang="zh-CN" altLang="en-US"/>
        </a:p>
      </dgm:t>
    </dgm:pt>
    <dgm:pt modelId="{EB4D2B5B-A02F-4758-A2AE-B5D21C150E8D}" type="pres">
      <dgm:prSet presAssocID="{5718816A-360B-48DA-9CF8-AA9FEBA106B7}" presName="desTx" presStyleLbl="alignAccFollowNode1" presStyleIdx="2" presStyleCnt="3">
        <dgm:presLayoutVars>
          <dgm:bulletEnabled val="1"/>
        </dgm:presLayoutVars>
      </dgm:prSet>
      <dgm:spPr/>
      <dgm:t>
        <a:bodyPr/>
        <a:lstStyle/>
        <a:p>
          <a:endParaRPr lang="zh-CN" altLang="en-US"/>
        </a:p>
      </dgm:t>
    </dgm:pt>
  </dgm:ptLst>
  <dgm:cxnLst>
    <dgm:cxn modelId="{12EA35DB-E2A6-45C6-8C31-B7D510CBF338}" srcId="{5718816A-360B-48DA-9CF8-AA9FEBA106B7}" destId="{E8305A8C-AE8E-41E6-85C8-3F8EBD71A494}" srcOrd="1" destOrd="0" parTransId="{F117E0FE-AC33-4B77-A425-C03DE9A4819F}" sibTransId="{CC78CBF9-065D-4C59-9D6A-751D40A5B30B}"/>
    <dgm:cxn modelId="{83544E35-E8B6-4EAC-AF2A-09E421A7D284}" type="presOf" srcId="{A356DD59-2E92-4697-AF2E-6DB05FD0E4E3}" destId="{BFC90734-E2A0-41F9-BDF9-CC51B6731EAC}" srcOrd="0" destOrd="1" presId="urn:microsoft.com/office/officeart/2005/8/layout/hList1"/>
    <dgm:cxn modelId="{652E47D2-EA98-4360-8454-5BCACDD3ECC2}" srcId="{B5AACD77-1332-4318-9681-2083C1936DED}" destId="{8419A5CB-4EE7-4F8B-8464-B45F66210ED8}" srcOrd="0" destOrd="0" parTransId="{02DF8F73-D4C1-42E7-87E6-5CC1C266D7C3}" sibTransId="{155C36CA-21D5-40BE-9A65-CC804ACEC47A}"/>
    <dgm:cxn modelId="{8EA19CCE-DD3C-4108-A093-6AF3304F80BC}" type="presOf" srcId="{B5AACD77-1332-4318-9681-2083C1936DED}" destId="{B4F831D2-7800-4DB1-B4BE-158E6038ADC8}" srcOrd="0" destOrd="0" presId="urn:microsoft.com/office/officeart/2005/8/layout/hList1"/>
    <dgm:cxn modelId="{E08FF04A-B767-4B5D-948E-1B237065DF77}" srcId="{F7FE81D4-8DE9-40B7-925C-2DB64EA58930}" destId="{C8FC06C9-2538-49F3-83AB-AA8CB2AF6F30}" srcOrd="1" destOrd="0" parTransId="{A4BD1E3D-E39D-4002-A6A1-9D2575644083}" sibTransId="{EE9DE161-B41F-4382-980B-0FC7805C9C73}"/>
    <dgm:cxn modelId="{91CB4E2B-6317-421D-9CE9-3AC6BFBB54FC}" type="presOf" srcId="{E8305A8C-AE8E-41E6-85C8-3F8EBD71A494}" destId="{EB4D2B5B-A02F-4758-A2AE-B5D21C150E8D}" srcOrd="0" destOrd="1" presId="urn:microsoft.com/office/officeart/2005/8/layout/hList1"/>
    <dgm:cxn modelId="{CFC45AA4-EA98-4A11-8718-E7B56B86D199}" srcId="{8863BB00-D004-4A1C-B89F-61F61AA2B135}" destId="{5718816A-360B-48DA-9CF8-AA9FEBA106B7}" srcOrd="2" destOrd="0" parTransId="{FBB787F8-C613-4FD2-B3F7-66817DA75931}" sibTransId="{FC140EFC-3C82-4586-8A06-DE76FD1FE739}"/>
    <dgm:cxn modelId="{F23E43CC-3774-45EE-8AAA-1FA802544F2D}" srcId="{8863BB00-D004-4A1C-B89F-61F61AA2B135}" destId="{F7FE81D4-8DE9-40B7-925C-2DB64EA58930}" srcOrd="0" destOrd="0" parTransId="{FA6CBDC3-5207-4A31-B457-CABA4816FF5D}" sibTransId="{586E71A8-E17A-42C5-AB4A-C3FBF75FB78B}"/>
    <dgm:cxn modelId="{FCC77764-5767-40DF-B3A1-C62700739B71}" srcId="{B5AACD77-1332-4318-9681-2083C1936DED}" destId="{A356DD59-2E92-4697-AF2E-6DB05FD0E4E3}" srcOrd="1" destOrd="0" parTransId="{6BC77732-D4C2-41BC-948E-E8E823263489}" sibTransId="{6D7D21DD-BA68-486B-BC13-38A69F3B1E0F}"/>
    <dgm:cxn modelId="{B6B11C5B-8EE0-421C-8CD8-DC7C70245415}" srcId="{8863BB00-D004-4A1C-B89F-61F61AA2B135}" destId="{B5AACD77-1332-4318-9681-2083C1936DED}" srcOrd="1" destOrd="0" parTransId="{724DECB5-3C95-406D-9342-F93A4DC85330}" sibTransId="{DB31498B-625C-4FB0-84C2-B8D9DEAC6975}"/>
    <dgm:cxn modelId="{9752CE17-2272-4BD2-8010-FCCB098594F1}" type="presOf" srcId="{C8FC06C9-2538-49F3-83AB-AA8CB2AF6F30}" destId="{DC7D95BE-0E71-4E56-8941-0E108777252C}" srcOrd="0" destOrd="1" presId="urn:microsoft.com/office/officeart/2005/8/layout/hList1"/>
    <dgm:cxn modelId="{46B6F355-F69B-4315-860A-23AF79DF361D}" type="presOf" srcId="{F6E83D82-455A-4BAC-8183-423891B4E7A8}" destId="{EB4D2B5B-A02F-4758-A2AE-B5D21C150E8D}" srcOrd="0" destOrd="0" presId="urn:microsoft.com/office/officeart/2005/8/layout/hList1"/>
    <dgm:cxn modelId="{AA9798E4-408A-4391-8477-43831D440B90}" type="presOf" srcId="{8419A5CB-4EE7-4F8B-8464-B45F66210ED8}" destId="{BFC90734-E2A0-41F9-BDF9-CC51B6731EAC}" srcOrd="0" destOrd="0" presId="urn:microsoft.com/office/officeart/2005/8/layout/hList1"/>
    <dgm:cxn modelId="{EF30342F-7865-45D6-AE1C-3D0B4AD707F3}" srcId="{F7FE81D4-8DE9-40B7-925C-2DB64EA58930}" destId="{3B9C7B79-A37E-4571-9498-EB56C8839384}" srcOrd="0" destOrd="0" parTransId="{F1E9A3F5-5D9F-4BC5-8649-CBCFA5331ED0}" sibTransId="{CBFF1675-4102-4CDD-9D9A-37F4B89F6D09}"/>
    <dgm:cxn modelId="{548D56E2-71BE-4E94-8BD3-79A48698B28A}" type="presOf" srcId="{5718816A-360B-48DA-9CF8-AA9FEBA106B7}" destId="{5826F03E-EC85-4CDA-9BD3-503BD0108F6C}" srcOrd="0" destOrd="0" presId="urn:microsoft.com/office/officeart/2005/8/layout/hList1"/>
    <dgm:cxn modelId="{E4D4999C-68FC-4418-BC7E-7A53D6969B15}" type="presOf" srcId="{8863BB00-D004-4A1C-B89F-61F61AA2B135}" destId="{C54FC166-81D1-41D5-88E7-E1667DA2FE7C}" srcOrd="0" destOrd="0" presId="urn:microsoft.com/office/officeart/2005/8/layout/hList1"/>
    <dgm:cxn modelId="{1781C7E7-FA00-49E1-8538-AB9DBBDD254E}" type="presOf" srcId="{F7FE81D4-8DE9-40B7-925C-2DB64EA58930}" destId="{CB780E6C-B59D-4769-A939-11A50A7AB3A1}" srcOrd="0" destOrd="0" presId="urn:microsoft.com/office/officeart/2005/8/layout/hList1"/>
    <dgm:cxn modelId="{F38C6677-9BCC-40BB-A9FD-B28BEA318F2C}" type="presOf" srcId="{3B9C7B79-A37E-4571-9498-EB56C8839384}" destId="{DC7D95BE-0E71-4E56-8941-0E108777252C}" srcOrd="0" destOrd="0" presId="urn:microsoft.com/office/officeart/2005/8/layout/hList1"/>
    <dgm:cxn modelId="{613468D7-A8B3-4758-9AB8-436768AACDA2}" srcId="{5718816A-360B-48DA-9CF8-AA9FEBA106B7}" destId="{F6E83D82-455A-4BAC-8183-423891B4E7A8}" srcOrd="0" destOrd="0" parTransId="{4C39C94E-FAA8-4B6E-A446-A33CD6E5DF7B}" sibTransId="{65F1FD8A-0785-4833-8B9A-A3A01F314DF0}"/>
    <dgm:cxn modelId="{A774E8F4-F16A-44AC-846C-F220B32384BC}" type="presParOf" srcId="{C54FC166-81D1-41D5-88E7-E1667DA2FE7C}" destId="{6D14F8B4-AD47-4791-8A6D-839B1CDF6522}" srcOrd="0" destOrd="0" presId="urn:microsoft.com/office/officeart/2005/8/layout/hList1"/>
    <dgm:cxn modelId="{815F376B-2FDB-4EBE-BD30-09A4FB3C89E2}" type="presParOf" srcId="{6D14F8B4-AD47-4791-8A6D-839B1CDF6522}" destId="{CB780E6C-B59D-4769-A939-11A50A7AB3A1}" srcOrd="0" destOrd="0" presId="urn:microsoft.com/office/officeart/2005/8/layout/hList1"/>
    <dgm:cxn modelId="{33E83A44-B7B5-4E97-B906-22002C39AF2B}" type="presParOf" srcId="{6D14F8B4-AD47-4791-8A6D-839B1CDF6522}" destId="{DC7D95BE-0E71-4E56-8941-0E108777252C}" srcOrd="1" destOrd="0" presId="urn:microsoft.com/office/officeart/2005/8/layout/hList1"/>
    <dgm:cxn modelId="{AFF41DFA-1F89-4864-A43D-928C7436B34E}" type="presParOf" srcId="{C54FC166-81D1-41D5-88E7-E1667DA2FE7C}" destId="{B93BE1E8-1940-49B5-90AB-6051AA76B3D5}" srcOrd="1" destOrd="0" presId="urn:microsoft.com/office/officeart/2005/8/layout/hList1"/>
    <dgm:cxn modelId="{49CDA356-87BE-4DF9-AE4A-96EE0CDB2A69}" type="presParOf" srcId="{C54FC166-81D1-41D5-88E7-E1667DA2FE7C}" destId="{0E7583D3-4613-4108-A99F-0746384AF6C8}" srcOrd="2" destOrd="0" presId="urn:microsoft.com/office/officeart/2005/8/layout/hList1"/>
    <dgm:cxn modelId="{F8EEA46C-F648-4F07-AFF0-C13DB3B45FB5}" type="presParOf" srcId="{0E7583D3-4613-4108-A99F-0746384AF6C8}" destId="{B4F831D2-7800-4DB1-B4BE-158E6038ADC8}" srcOrd="0" destOrd="0" presId="urn:microsoft.com/office/officeart/2005/8/layout/hList1"/>
    <dgm:cxn modelId="{E57D08E9-E4FB-453C-84AB-9B11AF7B0BB9}" type="presParOf" srcId="{0E7583D3-4613-4108-A99F-0746384AF6C8}" destId="{BFC90734-E2A0-41F9-BDF9-CC51B6731EAC}" srcOrd="1" destOrd="0" presId="urn:microsoft.com/office/officeart/2005/8/layout/hList1"/>
    <dgm:cxn modelId="{D170B8AD-E4B5-4188-90A5-2FD132D2A6DE}" type="presParOf" srcId="{C54FC166-81D1-41D5-88E7-E1667DA2FE7C}" destId="{DE4E989C-82F0-4A98-9C59-4DA84FB2BDCC}" srcOrd="3" destOrd="0" presId="urn:microsoft.com/office/officeart/2005/8/layout/hList1"/>
    <dgm:cxn modelId="{0DF58A04-74CD-4D0E-95E4-69F347DCD2EB}" type="presParOf" srcId="{C54FC166-81D1-41D5-88E7-E1667DA2FE7C}" destId="{6EB913F5-A569-4755-A2B3-D884E667EE93}" srcOrd="4" destOrd="0" presId="urn:microsoft.com/office/officeart/2005/8/layout/hList1"/>
    <dgm:cxn modelId="{C3095134-E7BE-4B65-A046-B719D3641838}" type="presParOf" srcId="{6EB913F5-A569-4755-A2B3-D884E667EE93}" destId="{5826F03E-EC85-4CDA-9BD3-503BD0108F6C}" srcOrd="0" destOrd="0" presId="urn:microsoft.com/office/officeart/2005/8/layout/hList1"/>
    <dgm:cxn modelId="{C6955BFC-96DC-4CE8-B1EB-9485AFD5395A}" type="presParOf" srcId="{6EB913F5-A569-4755-A2B3-D884E667EE93}" destId="{EB4D2B5B-A02F-4758-A2AE-B5D21C150E8D}" srcOrd="1" destOrd="0" presId="urn:microsoft.com/office/officeart/2005/8/layout/h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6E19F53-2611-4089-A1B9-007E53182B17}"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zh-CN" altLang="en-US"/>
        </a:p>
      </dgm:t>
    </dgm:pt>
    <dgm:pt modelId="{BFC8C927-E010-4567-B457-A8DCCA2C8F76}">
      <dgm:prSet phldrT="[文本]"/>
      <dgm:spPr>
        <a:solidFill>
          <a:srgbClr val="00B0F0"/>
        </a:solidFill>
      </dgm:spPr>
      <dgm:t>
        <a:bodyPr/>
        <a:lstStyle/>
        <a:p>
          <a:r>
            <a:rPr lang="en-US" altLang="zh-CN" dirty="0" smtClean="0">
              <a:solidFill>
                <a:schemeClr val="bg1"/>
              </a:solidFill>
            </a:rPr>
            <a:t>RPM</a:t>
          </a:r>
          <a:r>
            <a:rPr lang="zh-CN" altLang="en-US" dirty="0" smtClean="0">
              <a:solidFill>
                <a:schemeClr val="bg1"/>
              </a:solidFill>
            </a:rPr>
            <a:t>优势</a:t>
          </a:r>
          <a:endParaRPr lang="zh-CN" altLang="en-US" dirty="0">
            <a:solidFill>
              <a:schemeClr val="bg1"/>
            </a:solidFill>
          </a:endParaRPr>
        </a:p>
      </dgm:t>
    </dgm:pt>
    <dgm:pt modelId="{8B77F72D-FE8D-47D5-A7D9-9857C4815B13}" cxnId="{5EAF6FE5-1505-4CED-9386-7A92D0E28255}" type="parTrans">
      <dgm:prSet/>
      <dgm:spPr/>
      <dgm:t>
        <a:bodyPr/>
        <a:lstStyle/>
        <a:p>
          <a:endParaRPr lang="zh-CN" altLang="en-US"/>
        </a:p>
      </dgm:t>
    </dgm:pt>
    <dgm:pt modelId="{39D541B9-4D72-47DC-80BE-B88167205BC4}" cxnId="{5EAF6FE5-1505-4CED-9386-7A92D0E28255}" type="sibTrans">
      <dgm:prSet/>
      <dgm:spPr/>
      <dgm:t>
        <a:bodyPr/>
        <a:lstStyle/>
        <a:p>
          <a:endParaRPr lang="zh-CN" altLang="en-US"/>
        </a:p>
      </dgm:t>
    </dgm:pt>
    <dgm:pt modelId="{F583C214-24A9-4991-ACC1-941682334FF0}">
      <dgm:prSet phldrT="[文本]"/>
      <dgm:spPr>
        <a:solidFill>
          <a:schemeClr val="bg1">
            <a:lumMod val="95000"/>
          </a:schemeClr>
        </a:solidFill>
        <a:ln>
          <a:solidFill>
            <a:schemeClr val="bg1">
              <a:lumMod val="75000"/>
            </a:schemeClr>
          </a:solidFill>
        </a:ln>
      </dgm:spPr>
      <dgm:t>
        <a:bodyPr/>
        <a:lstStyle/>
        <a:p>
          <a:pPr rtl="0"/>
          <a:r>
            <a:rPr lang="zh-CN" altLang="en-US" dirty="0" smtClean="0">
              <a:solidFill>
                <a:schemeClr val="tx1"/>
              </a:solidFill>
            </a:rPr>
            <a:t>内含编译程序，免编译</a:t>
          </a:r>
          <a:endParaRPr lang="zh-CN" altLang="en-US" dirty="0">
            <a:solidFill>
              <a:schemeClr val="tx1"/>
            </a:solidFill>
          </a:endParaRPr>
        </a:p>
      </dgm:t>
    </dgm:pt>
    <dgm:pt modelId="{90C4B2AB-97B6-43BF-906C-9B47EE91A86C}" cxnId="{55446328-8956-461D-8D44-99D4AF448DA7}" type="parTrans">
      <dgm:prSet/>
      <dgm:spPr/>
      <dgm:t>
        <a:bodyPr/>
        <a:lstStyle/>
        <a:p>
          <a:endParaRPr lang="zh-CN" altLang="en-US"/>
        </a:p>
      </dgm:t>
    </dgm:pt>
    <dgm:pt modelId="{1EF7609F-57BD-431E-927C-2A9D0F4BB9D7}" cxnId="{55446328-8956-461D-8D44-99D4AF448DA7}" type="sibTrans">
      <dgm:prSet/>
      <dgm:spPr/>
      <dgm:t>
        <a:bodyPr/>
        <a:lstStyle/>
        <a:p>
          <a:endParaRPr lang="zh-CN" altLang="en-US"/>
        </a:p>
      </dgm:t>
    </dgm:pt>
    <dgm:pt modelId="{AE809554-F539-4647-8346-4E52615A0221}">
      <dgm:prSet phldrT="[文本]" phldr="1"/>
      <dgm:spPr/>
      <dgm:t>
        <a:bodyPr/>
        <a:lstStyle/>
        <a:p>
          <a:endParaRPr lang="zh-CN" altLang="en-US"/>
        </a:p>
      </dgm:t>
    </dgm:pt>
    <dgm:pt modelId="{97E62567-432E-4D36-A6AE-89A8F75058B2}" cxnId="{B9CE92FB-B3AE-4E7E-BAC4-4CDC0E052EF8}" type="parTrans">
      <dgm:prSet/>
      <dgm:spPr/>
      <dgm:t>
        <a:bodyPr/>
        <a:lstStyle/>
        <a:p>
          <a:endParaRPr lang="zh-CN" altLang="en-US"/>
        </a:p>
      </dgm:t>
    </dgm:pt>
    <dgm:pt modelId="{A2A18438-BBB3-428C-84B1-31B0368A5570}" cxnId="{B9CE92FB-B3AE-4E7E-BAC4-4CDC0E052EF8}" type="sibTrans">
      <dgm:prSet/>
      <dgm:spPr/>
      <dgm:t>
        <a:bodyPr/>
        <a:lstStyle/>
        <a:p>
          <a:endParaRPr lang="zh-CN" altLang="en-US"/>
        </a:p>
      </dgm:t>
    </dgm:pt>
    <dgm:pt modelId="{7408293F-A66F-41F5-995F-197461137029}">
      <dgm:prSet phldrT="[文本]" phldr="1"/>
      <dgm:spPr/>
      <dgm:t>
        <a:bodyPr/>
        <a:lstStyle/>
        <a:p>
          <a:endParaRPr lang="zh-CN" altLang="en-US"/>
        </a:p>
      </dgm:t>
    </dgm:pt>
    <dgm:pt modelId="{B0104593-B052-4FDE-A1CE-0B3AAA6E26FE}" cxnId="{BC48CE2B-BFE2-4E17-8410-56E2399C637A}" type="parTrans">
      <dgm:prSet/>
      <dgm:spPr/>
      <dgm:t>
        <a:bodyPr/>
        <a:lstStyle/>
        <a:p>
          <a:endParaRPr lang="zh-CN" altLang="en-US"/>
        </a:p>
      </dgm:t>
    </dgm:pt>
    <dgm:pt modelId="{3114D08F-0A00-4F3A-885B-FE0F809E2CBB}" cxnId="{BC48CE2B-BFE2-4E17-8410-56E2399C637A}" type="sibTrans">
      <dgm:prSet/>
      <dgm:spPr/>
      <dgm:t>
        <a:bodyPr/>
        <a:lstStyle/>
        <a:p>
          <a:endParaRPr lang="zh-CN" altLang="en-US"/>
        </a:p>
      </dgm:t>
    </dgm:pt>
    <dgm:pt modelId="{13462282-73EF-43A1-8994-7A7305C3266C}">
      <dgm:prSet phldrT="[文本]" phldr="1"/>
      <dgm:spPr/>
      <dgm:t>
        <a:bodyPr/>
        <a:lstStyle/>
        <a:p>
          <a:endParaRPr lang="zh-CN" altLang="en-US"/>
        </a:p>
      </dgm:t>
    </dgm:pt>
    <dgm:pt modelId="{F21B3466-09C0-461C-9B01-2E1DC46232B3}" cxnId="{F488B136-B985-4FA9-A4AE-212E78CE4BFB}" type="parTrans">
      <dgm:prSet/>
      <dgm:spPr/>
      <dgm:t>
        <a:bodyPr/>
        <a:lstStyle/>
        <a:p>
          <a:endParaRPr lang="zh-CN" altLang="en-US"/>
        </a:p>
      </dgm:t>
    </dgm:pt>
    <dgm:pt modelId="{BFB7C01C-7841-4160-9F9D-CAFBF03BA5AB}" cxnId="{F488B136-B985-4FA9-A4AE-212E78CE4BFB}" type="sibTrans">
      <dgm:prSet/>
      <dgm:spPr/>
      <dgm:t>
        <a:bodyPr/>
        <a:lstStyle/>
        <a:p>
          <a:endParaRPr lang="zh-CN" altLang="en-US"/>
        </a:p>
      </dgm:t>
    </dgm:pt>
    <dgm:pt modelId="{9EA85742-33F3-49F4-B9E6-CFBEC0F727E3}">
      <dgm:prSet/>
      <dgm:spPr/>
      <dgm:t>
        <a:bodyPr/>
        <a:lstStyle/>
        <a:p>
          <a:endParaRPr lang="zh-CN" altLang="en-US" dirty="0" smtClean="0">
            <a:solidFill>
              <a:srgbClr val="FF0000"/>
            </a:solidFill>
            <a:ea typeface="宋体" panose="02010600030101010101" pitchFamily="2" charset="-122"/>
          </a:endParaRPr>
        </a:p>
      </dgm:t>
    </dgm:pt>
    <dgm:pt modelId="{8D78E4C4-4A4F-414C-8199-AF690C5F7FB6}" cxnId="{EDC2E164-5AA1-4F6B-B0EC-0B3CDFA6CD7F}" type="parTrans">
      <dgm:prSet/>
      <dgm:spPr/>
      <dgm:t>
        <a:bodyPr/>
        <a:lstStyle/>
        <a:p>
          <a:endParaRPr lang="zh-CN" altLang="en-US"/>
        </a:p>
      </dgm:t>
    </dgm:pt>
    <dgm:pt modelId="{170F3198-B5FB-4362-BDE1-E4190FFFAD96}" cxnId="{EDC2E164-5AA1-4F6B-B0EC-0B3CDFA6CD7F}" type="sibTrans">
      <dgm:prSet/>
      <dgm:spPr/>
      <dgm:t>
        <a:bodyPr/>
        <a:lstStyle/>
        <a:p>
          <a:endParaRPr lang="zh-CN" altLang="en-US"/>
        </a:p>
      </dgm:t>
    </dgm:pt>
    <dgm:pt modelId="{15791A48-9BD5-4E93-B43E-F676B99FF293}">
      <dgm:prSet/>
      <dgm:spPr>
        <a:solidFill>
          <a:schemeClr val="bg1">
            <a:lumMod val="95000"/>
          </a:schemeClr>
        </a:solidFill>
        <a:ln>
          <a:solidFill>
            <a:schemeClr val="bg1">
              <a:lumMod val="75000"/>
            </a:schemeClr>
          </a:solidFill>
        </a:ln>
      </dgm:spPr>
      <dgm:t>
        <a:bodyPr/>
        <a:lstStyle/>
        <a:p>
          <a:r>
            <a:rPr lang="zh-CN" altLang="en-US" dirty="0" smtClean="0">
              <a:solidFill>
                <a:schemeClr val="tx1"/>
              </a:solidFill>
            </a:rPr>
            <a:t>预先检查系统版本，可避免文件被错误安装</a:t>
          </a:r>
          <a:endParaRPr lang="zh-CN" altLang="en-US" dirty="0">
            <a:solidFill>
              <a:schemeClr val="tx1"/>
            </a:solidFill>
          </a:endParaRPr>
        </a:p>
      </dgm:t>
    </dgm:pt>
    <dgm:pt modelId="{BDC37FE6-D33D-4ECE-AE8A-F8AD25886EEE}" cxnId="{47DB39A2-D10E-4705-8E22-B91F264EA0ED}" type="parTrans">
      <dgm:prSet/>
      <dgm:spPr/>
      <dgm:t>
        <a:bodyPr/>
        <a:lstStyle/>
        <a:p>
          <a:endParaRPr lang="zh-CN" altLang="en-US"/>
        </a:p>
      </dgm:t>
    </dgm:pt>
    <dgm:pt modelId="{A2986691-264E-4E5E-8B3E-A9D723726429}" cxnId="{47DB39A2-D10E-4705-8E22-B91F264EA0ED}" type="sibTrans">
      <dgm:prSet/>
      <dgm:spPr/>
      <dgm:t>
        <a:bodyPr/>
        <a:lstStyle/>
        <a:p>
          <a:endParaRPr lang="zh-CN" altLang="en-US"/>
        </a:p>
      </dgm:t>
    </dgm:pt>
    <dgm:pt modelId="{7E21CFDF-60BE-4F3A-835C-E237783A3F7B}">
      <dgm:prSet/>
      <dgm:spPr>
        <a:solidFill>
          <a:schemeClr val="bg1">
            <a:lumMod val="95000"/>
          </a:schemeClr>
        </a:solidFill>
        <a:ln>
          <a:solidFill>
            <a:schemeClr val="bg1">
              <a:lumMod val="75000"/>
            </a:schemeClr>
          </a:solidFill>
        </a:ln>
      </dgm:spPr>
      <dgm:t>
        <a:bodyPr/>
        <a:lstStyle/>
        <a:p>
          <a:r>
            <a:rPr lang="zh-CN" altLang="en-US" dirty="0" smtClean="0">
              <a:solidFill>
                <a:schemeClr val="tx1"/>
              </a:solidFill>
            </a:rPr>
            <a:t>提供软件版本资讯，软件名称，软件用途等相关信息，便于了解软件</a:t>
          </a:r>
          <a:endParaRPr lang="zh-CN" altLang="en-US" dirty="0">
            <a:solidFill>
              <a:schemeClr val="tx1"/>
            </a:solidFill>
          </a:endParaRPr>
        </a:p>
      </dgm:t>
    </dgm:pt>
    <dgm:pt modelId="{9F58A086-8F08-4A5D-9972-D5B9C5E7093B}" cxnId="{BA61C844-B95D-4729-B47E-EAEF32424C4A}" type="parTrans">
      <dgm:prSet/>
      <dgm:spPr/>
      <dgm:t>
        <a:bodyPr/>
        <a:lstStyle/>
        <a:p>
          <a:endParaRPr lang="zh-CN" altLang="en-US"/>
        </a:p>
      </dgm:t>
    </dgm:pt>
    <dgm:pt modelId="{1B2C0F00-08AE-4F96-8A80-0B15A30FB223}" cxnId="{BA61C844-B95D-4729-B47E-EAEF32424C4A}" type="sibTrans">
      <dgm:prSet/>
      <dgm:spPr/>
      <dgm:t>
        <a:bodyPr/>
        <a:lstStyle/>
        <a:p>
          <a:endParaRPr lang="zh-CN" altLang="en-US"/>
        </a:p>
      </dgm:t>
    </dgm:pt>
    <dgm:pt modelId="{82FB0297-D2EA-47B1-A804-5E5094E2A191}">
      <dgm:prSet/>
      <dgm:spPr>
        <a:solidFill>
          <a:schemeClr val="bg1">
            <a:lumMod val="95000"/>
          </a:schemeClr>
        </a:solidFill>
        <a:ln>
          <a:solidFill>
            <a:schemeClr val="bg1">
              <a:lumMod val="75000"/>
            </a:schemeClr>
          </a:solidFill>
        </a:ln>
      </dgm:spPr>
      <dgm:t>
        <a:bodyPr/>
        <a:lstStyle/>
        <a:p>
          <a:r>
            <a:rPr lang="zh-CN" altLang="en-US" dirty="0" smtClean="0">
              <a:solidFill>
                <a:schemeClr val="tx1"/>
              </a:solidFill>
            </a:rPr>
            <a:t>使用数据库记录</a:t>
          </a:r>
          <a:r>
            <a:rPr lang="en-US" altLang="en-US" dirty="0" smtClean="0">
              <a:solidFill>
                <a:schemeClr val="tx1"/>
              </a:solidFill>
            </a:rPr>
            <a:t>RPM</a:t>
          </a:r>
          <a:r>
            <a:rPr lang="zh-CN" altLang="en-US" dirty="0" smtClean="0">
              <a:solidFill>
                <a:schemeClr val="tx1"/>
              </a:solidFill>
            </a:rPr>
            <a:t>文件的相关参数，便于升级、移除、查询与验证</a:t>
          </a:r>
          <a:endParaRPr lang="zh-CN" altLang="en-US" dirty="0">
            <a:solidFill>
              <a:schemeClr val="tx1"/>
            </a:solidFill>
          </a:endParaRPr>
        </a:p>
      </dgm:t>
    </dgm:pt>
    <dgm:pt modelId="{90F5E75B-D1A3-4F15-84B8-8C7A5B54D4AA}" cxnId="{53BF2917-EA71-4866-BF43-010CDDFA0026}" type="parTrans">
      <dgm:prSet/>
      <dgm:spPr/>
      <dgm:t>
        <a:bodyPr/>
        <a:lstStyle/>
        <a:p>
          <a:endParaRPr lang="zh-CN" altLang="en-US"/>
        </a:p>
      </dgm:t>
    </dgm:pt>
    <dgm:pt modelId="{0D24DB8C-C477-4F26-8703-2BEC730C3878}" cxnId="{53BF2917-EA71-4866-BF43-010CDDFA0026}" type="sibTrans">
      <dgm:prSet/>
      <dgm:spPr/>
      <dgm:t>
        <a:bodyPr/>
        <a:lstStyle/>
        <a:p>
          <a:endParaRPr lang="zh-CN" altLang="en-US"/>
        </a:p>
      </dgm:t>
    </dgm:pt>
    <dgm:pt modelId="{739831AB-A002-48E1-9B2D-0C73406EDDC7}">
      <dgm:prSet/>
      <dgm:spPr/>
      <dgm:t>
        <a:bodyPr/>
        <a:lstStyle/>
        <a:p>
          <a:endParaRPr lang="zh-CN" altLang="en-US" dirty="0"/>
        </a:p>
      </dgm:t>
    </dgm:pt>
    <dgm:pt modelId="{599BF28C-BCAF-46B6-AF8B-6B6D9500A91D}" cxnId="{FA5A3078-F335-4BDF-A4CB-435C0ED9FF71}" type="parTrans">
      <dgm:prSet/>
      <dgm:spPr/>
      <dgm:t>
        <a:bodyPr/>
        <a:lstStyle/>
        <a:p>
          <a:endParaRPr lang="zh-CN" altLang="en-US"/>
        </a:p>
      </dgm:t>
    </dgm:pt>
    <dgm:pt modelId="{3829C844-8B44-4D9A-949C-F4C9B3036374}" cxnId="{FA5A3078-F335-4BDF-A4CB-435C0ED9FF71}" type="sibTrans">
      <dgm:prSet/>
      <dgm:spPr/>
      <dgm:t>
        <a:bodyPr/>
        <a:lstStyle/>
        <a:p>
          <a:endParaRPr lang="zh-CN" altLang="en-US"/>
        </a:p>
      </dgm:t>
    </dgm:pt>
    <dgm:pt modelId="{8EB211B6-F45F-4CA8-B392-22B6A4C791EF}" type="pres">
      <dgm:prSet presAssocID="{36E19F53-2611-4089-A1B9-007E53182B17}" presName="diagram" presStyleCnt="0">
        <dgm:presLayoutVars>
          <dgm:chMax val="1"/>
          <dgm:dir/>
          <dgm:animLvl val="ctr"/>
          <dgm:resizeHandles val="exact"/>
        </dgm:presLayoutVars>
      </dgm:prSet>
      <dgm:spPr/>
      <dgm:t>
        <a:bodyPr/>
        <a:lstStyle/>
        <a:p>
          <a:endParaRPr lang="zh-CN" altLang="en-US"/>
        </a:p>
      </dgm:t>
    </dgm:pt>
    <dgm:pt modelId="{515CF0D9-A6B5-452F-982C-463FECC9280D}" type="pres">
      <dgm:prSet presAssocID="{36E19F53-2611-4089-A1B9-007E53182B17}" presName="matrix" presStyleCnt="0"/>
      <dgm:spPr/>
    </dgm:pt>
    <dgm:pt modelId="{37176910-9917-45C7-AA25-28FA58BC1353}" type="pres">
      <dgm:prSet presAssocID="{36E19F53-2611-4089-A1B9-007E53182B17}" presName="tile1" presStyleLbl="node1" presStyleIdx="0" presStyleCnt="4" custScaleY="77979" custLinFactNeighborX="-1100" custLinFactNeighborY="8941"/>
      <dgm:spPr/>
      <dgm:t>
        <a:bodyPr/>
        <a:lstStyle/>
        <a:p>
          <a:endParaRPr lang="zh-CN" altLang="en-US"/>
        </a:p>
      </dgm:t>
    </dgm:pt>
    <dgm:pt modelId="{DA2AC3E6-F0CA-4D67-976E-40EF5300237E}" type="pres">
      <dgm:prSet presAssocID="{36E19F53-2611-4089-A1B9-007E53182B17}" presName="tile1text" presStyleLbl="node1" presStyleIdx="0" presStyleCnt="4">
        <dgm:presLayoutVars>
          <dgm:chMax val="0"/>
          <dgm:chPref val="0"/>
          <dgm:bulletEnabled val="1"/>
        </dgm:presLayoutVars>
      </dgm:prSet>
      <dgm:spPr/>
      <dgm:t>
        <a:bodyPr/>
        <a:lstStyle/>
        <a:p>
          <a:endParaRPr lang="zh-CN" altLang="en-US"/>
        </a:p>
      </dgm:t>
    </dgm:pt>
    <dgm:pt modelId="{7AA6DA98-DAA6-4AA6-8A5C-B6EA218F9283}" type="pres">
      <dgm:prSet presAssocID="{36E19F53-2611-4089-A1B9-007E53182B17}" presName="tile2" presStyleLbl="node1" presStyleIdx="1" presStyleCnt="4" custScaleY="76752" custLinFactNeighborX="1236" custLinFactNeighborY="8629"/>
      <dgm:spPr/>
      <dgm:t>
        <a:bodyPr/>
        <a:lstStyle/>
        <a:p>
          <a:endParaRPr lang="zh-CN" altLang="en-US"/>
        </a:p>
      </dgm:t>
    </dgm:pt>
    <dgm:pt modelId="{82800A2E-5587-478B-AA66-992E6503272B}" type="pres">
      <dgm:prSet presAssocID="{36E19F53-2611-4089-A1B9-007E53182B17}" presName="tile2text" presStyleLbl="node1" presStyleIdx="1" presStyleCnt="4">
        <dgm:presLayoutVars>
          <dgm:chMax val="0"/>
          <dgm:chPref val="0"/>
          <dgm:bulletEnabled val="1"/>
        </dgm:presLayoutVars>
      </dgm:prSet>
      <dgm:spPr/>
      <dgm:t>
        <a:bodyPr/>
        <a:lstStyle/>
        <a:p>
          <a:endParaRPr lang="zh-CN" altLang="en-US"/>
        </a:p>
      </dgm:t>
    </dgm:pt>
    <dgm:pt modelId="{A739FDD6-7C3B-4468-A46E-D0306581B813}" type="pres">
      <dgm:prSet presAssocID="{36E19F53-2611-4089-A1B9-007E53182B17}" presName="tile3" presStyleLbl="node1" presStyleIdx="2" presStyleCnt="4" custLinFactNeighborX="-1100"/>
      <dgm:spPr/>
      <dgm:t>
        <a:bodyPr/>
        <a:lstStyle/>
        <a:p>
          <a:endParaRPr lang="zh-CN" altLang="en-US"/>
        </a:p>
      </dgm:t>
    </dgm:pt>
    <dgm:pt modelId="{6D7F04A3-EDD0-4734-9195-993940313687}" type="pres">
      <dgm:prSet presAssocID="{36E19F53-2611-4089-A1B9-007E53182B17}" presName="tile3text" presStyleLbl="node1" presStyleIdx="2" presStyleCnt="4">
        <dgm:presLayoutVars>
          <dgm:chMax val="0"/>
          <dgm:chPref val="0"/>
          <dgm:bulletEnabled val="1"/>
        </dgm:presLayoutVars>
      </dgm:prSet>
      <dgm:spPr/>
      <dgm:t>
        <a:bodyPr/>
        <a:lstStyle/>
        <a:p>
          <a:endParaRPr lang="zh-CN" altLang="en-US"/>
        </a:p>
      </dgm:t>
    </dgm:pt>
    <dgm:pt modelId="{82F4B830-B911-4233-8669-FC8617F79B93}" type="pres">
      <dgm:prSet presAssocID="{36E19F53-2611-4089-A1B9-007E53182B17}" presName="tile4" presStyleLbl="node1" presStyleIdx="3" presStyleCnt="4" custLinFactNeighborX="1236"/>
      <dgm:spPr/>
      <dgm:t>
        <a:bodyPr/>
        <a:lstStyle/>
        <a:p>
          <a:endParaRPr lang="zh-CN" altLang="en-US"/>
        </a:p>
      </dgm:t>
    </dgm:pt>
    <dgm:pt modelId="{EEBAAFFE-8A37-4B47-8D01-1DFE1EF744FE}" type="pres">
      <dgm:prSet presAssocID="{36E19F53-2611-4089-A1B9-007E53182B17}" presName="tile4text" presStyleLbl="node1" presStyleIdx="3" presStyleCnt="4">
        <dgm:presLayoutVars>
          <dgm:chMax val="0"/>
          <dgm:chPref val="0"/>
          <dgm:bulletEnabled val="1"/>
        </dgm:presLayoutVars>
      </dgm:prSet>
      <dgm:spPr/>
      <dgm:t>
        <a:bodyPr/>
        <a:lstStyle/>
        <a:p>
          <a:endParaRPr lang="zh-CN" altLang="en-US"/>
        </a:p>
      </dgm:t>
    </dgm:pt>
    <dgm:pt modelId="{F379FF38-631F-417F-9E01-BA4F8F13E3BB}" type="pres">
      <dgm:prSet presAssocID="{36E19F53-2611-4089-A1B9-007E53182B17}" presName="centerTile" presStyleLbl="fgShp" presStyleIdx="0" presStyleCnt="1">
        <dgm:presLayoutVars>
          <dgm:chMax val="0"/>
          <dgm:chPref val="0"/>
        </dgm:presLayoutVars>
      </dgm:prSet>
      <dgm:spPr/>
      <dgm:t>
        <a:bodyPr/>
        <a:lstStyle/>
        <a:p>
          <a:endParaRPr lang="zh-CN" altLang="en-US"/>
        </a:p>
      </dgm:t>
    </dgm:pt>
  </dgm:ptLst>
  <dgm:cxnLst>
    <dgm:cxn modelId="{FF210D56-6FEF-4515-A255-533B37BFC0FA}" type="presOf" srcId="{15791A48-9BD5-4E93-B43E-F676B99FF293}" destId="{82800A2E-5587-478B-AA66-992E6503272B}" srcOrd="1" destOrd="0" presId="urn:microsoft.com/office/officeart/2005/8/layout/matrix1"/>
    <dgm:cxn modelId="{BC48CE2B-BFE2-4E17-8410-56E2399C637A}" srcId="{AE809554-F539-4647-8346-4E52615A0221}" destId="{7408293F-A66F-41F5-995F-197461137029}" srcOrd="0" destOrd="0" parTransId="{B0104593-B052-4FDE-A1CE-0B3AAA6E26FE}" sibTransId="{3114D08F-0A00-4F3A-885B-FE0F809E2CBB}"/>
    <dgm:cxn modelId="{47DB39A2-D10E-4705-8E22-B91F264EA0ED}" srcId="{BFC8C927-E010-4567-B457-A8DCCA2C8F76}" destId="{15791A48-9BD5-4E93-B43E-F676B99FF293}" srcOrd="1" destOrd="0" parTransId="{BDC37FE6-D33D-4ECE-AE8A-F8AD25886EEE}" sibTransId="{A2986691-264E-4E5E-8B3E-A9D723726429}"/>
    <dgm:cxn modelId="{F488B136-B985-4FA9-A4AE-212E78CE4BFB}" srcId="{AE809554-F539-4647-8346-4E52615A0221}" destId="{13462282-73EF-43A1-8994-7A7305C3266C}" srcOrd="1" destOrd="0" parTransId="{F21B3466-09C0-461C-9B01-2E1DC46232B3}" sibTransId="{BFB7C01C-7841-4160-9F9D-CAFBF03BA5AB}"/>
    <dgm:cxn modelId="{FA5A3078-F335-4BDF-A4CB-435C0ED9FF71}" srcId="{BFC8C927-E010-4567-B457-A8DCCA2C8F76}" destId="{739831AB-A002-48E1-9B2D-0C73406EDDC7}" srcOrd="4" destOrd="0" parTransId="{599BF28C-BCAF-46B6-AF8B-6B6D9500A91D}" sibTransId="{3829C844-8B44-4D9A-949C-F4C9B3036374}"/>
    <dgm:cxn modelId="{231AFD3B-CA9A-4433-A407-1D86CB765076}" type="presOf" srcId="{36E19F53-2611-4089-A1B9-007E53182B17}" destId="{8EB211B6-F45F-4CA8-B392-22B6A4C791EF}" srcOrd="0" destOrd="0" presId="urn:microsoft.com/office/officeart/2005/8/layout/matrix1"/>
    <dgm:cxn modelId="{6555C824-374A-404A-B5F5-9414D0E83AE5}" type="presOf" srcId="{15791A48-9BD5-4E93-B43E-F676B99FF293}" destId="{7AA6DA98-DAA6-4AA6-8A5C-B6EA218F9283}" srcOrd="0" destOrd="0" presId="urn:microsoft.com/office/officeart/2005/8/layout/matrix1"/>
    <dgm:cxn modelId="{ED572715-2E6B-48B9-9A6B-1CC5D4B7307E}" type="presOf" srcId="{F583C214-24A9-4991-ACC1-941682334FF0}" destId="{37176910-9917-45C7-AA25-28FA58BC1353}" srcOrd="0" destOrd="0" presId="urn:microsoft.com/office/officeart/2005/8/layout/matrix1"/>
    <dgm:cxn modelId="{61BF3E25-1DAF-40D6-AAC0-398B1DB7E6B8}" type="presOf" srcId="{7E21CFDF-60BE-4F3A-835C-E237783A3F7B}" destId="{A739FDD6-7C3B-4468-A46E-D0306581B813}" srcOrd="0" destOrd="0" presId="urn:microsoft.com/office/officeart/2005/8/layout/matrix1"/>
    <dgm:cxn modelId="{BA61C844-B95D-4729-B47E-EAEF32424C4A}" srcId="{BFC8C927-E010-4567-B457-A8DCCA2C8F76}" destId="{7E21CFDF-60BE-4F3A-835C-E237783A3F7B}" srcOrd="2" destOrd="0" parTransId="{9F58A086-8F08-4A5D-9972-D5B9C5E7093B}" sibTransId="{1B2C0F00-08AE-4F96-8A80-0B15A30FB223}"/>
    <dgm:cxn modelId="{B9CE92FB-B3AE-4E7E-BAC4-4CDC0E052EF8}" srcId="{36E19F53-2611-4089-A1B9-007E53182B17}" destId="{AE809554-F539-4647-8346-4E52615A0221}" srcOrd="2" destOrd="0" parTransId="{97E62567-432E-4D36-A6AE-89A8F75058B2}" sibTransId="{A2A18438-BBB3-428C-84B1-31B0368A5570}"/>
    <dgm:cxn modelId="{EDC2E164-5AA1-4F6B-B0EC-0B3CDFA6CD7F}" srcId="{36E19F53-2611-4089-A1B9-007E53182B17}" destId="{9EA85742-33F3-49F4-B9E6-CFBEC0F727E3}" srcOrd="1" destOrd="0" parTransId="{8D78E4C4-4A4F-414C-8199-AF690C5F7FB6}" sibTransId="{170F3198-B5FB-4362-BDE1-E4190FFFAD96}"/>
    <dgm:cxn modelId="{55446328-8956-461D-8D44-99D4AF448DA7}" srcId="{BFC8C927-E010-4567-B457-A8DCCA2C8F76}" destId="{F583C214-24A9-4991-ACC1-941682334FF0}" srcOrd="0" destOrd="0" parTransId="{90C4B2AB-97B6-43BF-906C-9B47EE91A86C}" sibTransId="{1EF7609F-57BD-431E-927C-2A9D0F4BB9D7}"/>
    <dgm:cxn modelId="{3B8D6CA2-9D76-4DA3-8FA4-CD576B36515A}" type="presOf" srcId="{F583C214-24A9-4991-ACC1-941682334FF0}" destId="{DA2AC3E6-F0CA-4D67-976E-40EF5300237E}" srcOrd="1" destOrd="0" presId="urn:microsoft.com/office/officeart/2005/8/layout/matrix1"/>
    <dgm:cxn modelId="{06EA2A5E-4A8A-49C7-AC0B-AABDA0A1F6EA}" type="presOf" srcId="{82FB0297-D2EA-47B1-A804-5E5094E2A191}" destId="{EEBAAFFE-8A37-4B47-8D01-1DFE1EF744FE}" srcOrd="1" destOrd="0" presId="urn:microsoft.com/office/officeart/2005/8/layout/matrix1"/>
    <dgm:cxn modelId="{5EAF6FE5-1505-4CED-9386-7A92D0E28255}" srcId="{36E19F53-2611-4089-A1B9-007E53182B17}" destId="{BFC8C927-E010-4567-B457-A8DCCA2C8F76}" srcOrd="0" destOrd="0" parTransId="{8B77F72D-FE8D-47D5-A7D9-9857C4815B13}" sibTransId="{39D541B9-4D72-47DC-80BE-B88167205BC4}"/>
    <dgm:cxn modelId="{989C8B08-DD67-4116-9650-FB8D5CB71C09}" type="presOf" srcId="{BFC8C927-E010-4567-B457-A8DCCA2C8F76}" destId="{F379FF38-631F-417F-9E01-BA4F8F13E3BB}" srcOrd="0" destOrd="0" presId="urn:microsoft.com/office/officeart/2005/8/layout/matrix1"/>
    <dgm:cxn modelId="{64B05ABC-94C9-476B-83A1-75C502DC3C03}" type="presOf" srcId="{7E21CFDF-60BE-4F3A-835C-E237783A3F7B}" destId="{6D7F04A3-EDD0-4734-9195-993940313687}" srcOrd="1" destOrd="0" presId="urn:microsoft.com/office/officeart/2005/8/layout/matrix1"/>
    <dgm:cxn modelId="{53BF2917-EA71-4866-BF43-010CDDFA0026}" srcId="{BFC8C927-E010-4567-B457-A8DCCA2C8F76}" destId="{82FB0297-D2EA-47B1-A804-5E5094E2A191}" srcOrd="3" destOrd="0" parTransId="{90F5E75B-D1A3-4F15-84B8-8C7A5B54D4AA}" sibTransId="{0D24DB8C-C477-4F26-8703-2BEC730C3878}"/>
    <dgm:cxn modelId="{7EA45FF0-F17C-4ECA-A623-C8A0BD1C3732}" type="presOf" srcId="{82FB0297-D2EA-47B1-A804-5E5094E2A191}" destId="{82F4B830-B911-4233-8669-FC8617F79B93}" srcOrd="0" destOrd="0" presId="urn:microsoft.com/office/officeart/2005/8/layout/matrix1"/>
    <dgm:cxn modelId="{E0711BB3-9491-489D-A369-B6574D32A4D3}" type="presParOf" srcId="{8EB211B6-F45F-4CA8-B392-22B6A4C791EF}" destId="{515CF0D9-A6B5-452F-982C-463FECC9280D}" srcOrd="0" destOrd="0" presId="urn:microsoft.com/office/officeart/2005/8/layout/matrix1"/>
    <dgm:cxn modelId="{29BC5DB5-749B-4573-9A62-910B112811BE}" type="presParOf" srcId="{515CF0D9-A6B5-452F-982C-463FECC9280D}" destId="{37176910-9917-45C7-AA25-28FA58BC1353}" srcOrd="0" destOrd="0" presId="urn:microsoft.com/office/officeart/2005/8/layout/matrix1"/>
    <dgm:cxn modelId="{4FC27307-A879-48DE-9DB7-C2F5625D5746}" type="presParOf" srcId="{515CF0D9-A6B5-452F-982C-463FECC9280D}" destId="{DA2AC3E6-F0CA-4D67-976E-40EF5300237E}" srcOrd="1" destOrd="0" presId="urn:microsoft.com/office/officeart/2005/8/layout/matrix1"/>
    <dgm:cxn modelId="{6203F2D3-3344-405C-9981-0352689FA06E}" type="presParOf" srcId="{515CF0D9-A6B5-452F-982C-463FECC9280D}" destId="{7AA6DA98-DAA6-4AA6-8A5C-B6EA218F9283}" srcOrd="2" destOrd="0" presId="urn:microsoft.com/office/officeart/2005/8/layout/matrix1"/>
    <dgm:cxn modelId="{B98E73F9-E111-49B6-A816-6C2C9B34E508}" type="presParOf" srcId="{515CF0D9-A6B5-452F-982C-463FECC9280D}" destId="{82800A2E-5587-478B-AA66-992E6503272B}" srcOrd="3" destOrd="0" presId="urn:microsoft.com/office/officeart/2005/8/layout/matrix1"/>
    <dgm:cxn modelId="{4AA5AF3D-D4D5-4281-8A6E-738BE2F6325C}" type="presParOf" srcId="{515CF0D9-A6B5-452F-982C-463FECC9280D}" destId="{A739FDD6-7C3B-4468-A46E-D0306581B813}" srcOrd="4" destOrd="0" presId="urn:microsoft.com/office/officeart/2005/8/layout/matrix1"/>
    <dgm:cxn modelId="{047F5494-C5CB-497D-BA3D-94D9A47F7C18}" type="presParOf" srcId="{515CF0D9-A6B5-452F-982C-463FECC9280D}" destId="{6D7F04A3-EDD0-4734-9195-993940313687}" srcOrd="5" destOrd="0" presId="urn:microsoft.com/office/officeart/2005/8/layout/matrix1"/>
    <dgm:cxn modelId="{08981282-19EF-4181-A889-473C780F32C0}" type="presParOf" srcId="{515CF0D9-A6B5-452F-982C-463FECC9280D}" destId="{82F4B830-B911-4233-8669-FC8617F79B93}" srcOrd="6" destOrd="0" presId="urn:microsoft.com/office/officeart/2005/8/layout/matrix1"/>
    <dgm:cxn modelId="{E78F5D73-4E1A-40C1-A5C7-16F2DCDFC4C2}" type="presParOf" srcId="{515CF0D9-A6B5-452F-982C-463FECC9280D}" destId="{EEBAAFFE-8A37-4B47-8D01-1DFE1EF744FE}" srcOrd="7" destOrd="0" presId="urn:microsoft.com/office/officeart/2005/8/layout/matrix1"/>
    <dgm:cxn modelId="{DA683FAD-A4C3-4E64-93B7-DBC78E47C63E}" type="presParOf" srcId="{8EB211B6-F45F-4CA8-B392-22B6A4C791EF}" destId="{F379FF38-631F-417F-9E01-BA4F8F13E3BB}" srcOrd="1" destOrd="0" presId="urn:microsoft.com/office/officeart/2005/8/layout/matrix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D14694-DA08-4F55-98DE-9B0B090C0BD6}">
      <dsp:nvSpPr>
        <dsp:cNvPr id="0" name=""/>
        <dsp:cNvSpPr/>
      </dsp:nvSpPr>
      <dsp:spPr>
        <a:xfrm>
          <a:off x="1142014" y="36487"/>
          <a:ext cx="2284028" cy="1210997"/>
        </a:xfrm>
        <a:prstGeom prst="trapezoid">
          <a:avLst>
            <a:gd name="adj" fmla="val 94304"/>
          </a:avLst>
        </a:prstGeom>
        <a:solidFill>
          <a:srgbClr val="00B0F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b" anchorCtr="0">
          <a:noAutofit/>
        </a:bodyPr>
        <a:lstStyle/>
        <a:p>
          <a:pPr lvl="0" algn="ctr" defTabSz="1066800">
            <a:lnSpc>
              <a:spcPct val="90000"/>
            </a:lnSpc>
            <a:spcBef>
              <a:spcPct val="0"/>
            </a:spcBef>
            <a:spcAft>
              <a:spcPct val="35000"/>
            </a:spcAft>
          </a:pPr>
          <a:r>
            <a:rPr lang="zh-CN" altLang="en-US" sz="2400" kern="1200" dirty="0" smtClean="0"/>
            <a:t>开发工具</a:t>
          </a:r>
          <a:endParaRPr lang="zh-CN" altLang="en-US" sz="2400" kern="1200" dirty="0"/>
        </a:p>
      </dsp:txBody>
      <dsp:txXfrm>
        <a:off x="1142014" y="36487"/>
        <a:ext cx="2284028" cy="1210997"/>
      </dsp:txXfrm>
    </dsp:sp>
    <dsp:sp modelId="{ACB24217-2FA0-4A76-B4C3-F2F26EF47D84}">
      <dsp:nvSpPr>
        <dsp:cNvPr id="0" name=""/>
        <dsp:cNvSpPr/>
      </dsp:nvSpPr>
      <dsp:spPr>
        <a:xfrm>
          <a:off x="0" y="1210997"/>
          <a:ext cx="4568056" cy="1210997"/>
        </a:xfrm>
        <a:prstGeom prst="trapezoid">
          <a:avLst>
            <a:gd name="adj" fmla="val 94304"/>
          </a:avLst>
        </a:prstGeom>
        <a:solidFill>
          <a:srgbClr val="00B0F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smtClean="0"/>
            <a:t>环境集成</a:t>
          </a:r>
          <a:endParaRPr lang="zh-CN" altLang="en-US" sz="2400" kern="1200" dirty="0"/>
        </a:p>
      </dsp:txBody>
      <dsp:txXfrm>
        <a:off x="799409" y="1210997"/>
        <a:ext cx="2969236" cy="12109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EAA076-6254-4063-97F4-09DAD64E8EC6}">
      <dsp:nvSpPr>
        <dsp:cNvPr id="0" name=""/>
        <dsp:cNvSpPr/>
      </dsp:nvSpPr>
      <dsp:spPr>
        <a:xfrm>
          <a:off x="7143" y="2068777"/>
          <a:ext cx="2135187" cy="1281112"/>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zh-CN" altLang="en-US" sz="2100" kern="1200" dirty="0" smtClean="0"/>
            <a:t>购买云服务器并安装操作系统</a:t>
          </a:r>
          <a:endParaRPr lang="zh-CN" altLang="en-US" sz="2100" kern="1200" dirty="0"/>
        </a:p>
      </dsp:txBody>
      <dsp:txXfrm>
        <a:off x="44665" y="2106299"/>
        <a:ext cx="2060143" cy="1206068"/>
      </dsp:txXfrm>
    </dsp:sp>
    <dsp:sp modelId="{AAACB3B0-BD69-47B0-A69C-8F1FFCD759C2}">
      <dsp:nvSpPr>
        <dsp:cNvPr id="0" name=""/>
        <dsp:cNvSpPr/>
      </dsp:nvSpPr>
      <dsp:spPr>
        <a:xfrm>
          <a:off x="2355850" y="2444570"/>
          <a:ext cx="452659" cy="529526"/>
        </a:xfrm>
        <a:prstGeom prst="rightArrow">
          <a:avLst>
            <a:gd name="adj1" fmla="val 60000"/>
            <a:gd name="adj2" fmla="val 50000"/>
          </a:avLst>
        </a:prstGeom>
        <a:solidFill>
          <a:schemeClr val="accent6">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dsp:txBody>
      <dsp:txXfrm>
        <a:off x="2355850" y="2550475"/>
        <a:ext cx="316861" cy="317716"/>
      </dsp:txXfrm>
    </dsp:sp>
    <dsp:sp modelId="{5BD5C7AA-BB58-4B23-B272-6BD211CC7A17}">
      <dsp:nvSpPr>
        <dsp:cNvPr id="0" name=""/>
        <dsp:cNvSpPr/>
      </dsp:nvSpPr>
      <dsp:spPr>
        <a:xfrm>
          <a:off x="2996406" y="2068777"/>
          <a:ext cx="2135187" cy="1281112"/>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zh-CN" altLang="en-US" sz="2100" kern="1200" dirty="0" smtClean="0"/>
            <a:t>安装交叉编译工具</a:t>
          </a:r>
          <a:r>
            <a:rPr lang="en-US" altLang="zh-CN" sz="2100" kern="1200" dirty="0" err="1" smtClean="0"/>
            <a:t>Linaro</a:t>
          </a:r>
          <a:endParaRPr lang="zh-CN" altLang="en-US" sz="2100" kern="1200" dirty="0"/>
        </a:p>
      </dsp:txBody>
      <dsp:txXfrm>
        <a:off x="3033928" y="2106299"/>
        <a:ext cx="2060143" cy="1206068"/>
      </dsp:txXfrm>
    </dsp:sp>
    <dsp:sp modelId="{759E1993-7F53-4738-9C43-C72556FDEB77}">
      <dsp:nvSpPr>
        <dsp:cNvPr id="0" name=""/>
        <dsp:cNvSpPr/>
      </dsp:nvSpPr>
      <dsp:spPr>
        <a:xfrm>
          <a:off x="5345112" y="2444570"/>
          <a:ext cx="452659" cy="529526"/>
        </a:xfrm>
        <a:prstGeom prst="rightArrow">
          <a:avLst>
            <a:gd name="adj1" fmla="val 60000"/>
            <a:gd name="adj2" fmla="val 50000"/>
          </a:avLst>
        </a:prstGeom>
        <a:solidFill>
          <a:schemeClr val="accent6">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dsp:txBody>
      <dsp:txXfrm>
        <a:off x="5345112" y="2550475"/>
        <a:ext cx="316861" cy="317716"/>
      </dsp:txXfrm>
    </dsp:sp>
    <dsp:sp modelId="{1CE17A8D-FC86-46FB-9AE5-EB9C887C45D5}">
      <dsp:nvSpPr>
        <dsp:cNvPr id="0" name=""/>
        <dsp:cNvSpPr/>
      </dsp:nvSpPr>
      <dsp:spPr>
        <a:xfrm>
          <a:off x="5985668" y="2068777"/>
          <a:ext cx="2135187" cy="1281112"/>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zh-CN" altLang="en-US" sz="2100" kern="1200" dirty="0" smtClean="0"/>
            <a:t>验证环境</a:t>
          </a:r>
          <a:endParaRPr lang="zh-CN" altLang="en-US" sz="2100" kern="1200" dirty="0"/>
        </a:p>
      </dsp:txBody>
      <dsp:txXfrm>
        <a:off x="6023190" y="2106299"/>
        <a:ext cx="2060143" cy="12060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AA5AED-DBF5-4DD0-B0E8-9D714F6A2FB0}">
      <dsp:nvSpPr>
        <dsp:cNvPr id="0" name=""/>
        <dsp:cNvSpPr/>
      </dsp:nvSpPr>
      <dsp:spPr>
        <a:xfrm>
          <a:off x="0" y="1139762"/>
          <a:ext cx="1293176" cy="1285094"/>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smtClean="0"/>
            <a:t>登录公有云，选择产品</a:t>
          </a:r>
          <a:endParaRPr lang="zh-CN" altLang="en-US" sz="1800" kern="1200" dirty="0"/>
        </a:p>
      </dsp:txBody>
      <dsp:txXfrm>
        <a:off x="37639" y="1177401"/>
        <a:ext cx="1217898" cy="1209816"/>
      </dsp:txXfrm>
    </dsp:sp>
    <dsp:sp modelId="{21E4B455-ABCC-45DA-B559-FBFDBCE3481E}">
      <dsp:nvSpPr>
        <dsp:cNvPr id="0" name=""/>
        <dsp:cNvSpPr/>
      </dsp:nvSpPr>
      <dsp:spPr>
        <a:xfrm>
          <a:off x="1422494" y="1621955"/>
          <a:ext cx="274153" cy="320707"/>
        </a:xfrm>
        <a:prstGeom prst="rightArrow">
          <a:avLst>
            <a:gd name="adj1" fmla="val 60000"/>
            <a:gd name="adj2" fmla="val 50000"/>
          </a:avLst>
        </a:prstGeom>
        <a:solidFill>
          <a:schemeClr val="bg1">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zh-CN" altLang="en-US" sz="900" kern="1200"/>
        </a:p>
      </dsp:txBody>
      <dsp:txXfrm>
        <a:off x="1422494" y="1686096"/>
        <a:ext cx="191907" cy="192425"/>
      </dsp:txXfrm>
    </dsp:sp>
    <dsp:sp modelId="{FE20602D-950D-43BA-BD1C-DF83803EFC5F}">
      <dsp:nvSpPr>
        <dsp:cNvPr id="0" name=""/>
        <dsp:cNvSpPr/>
      </dsp:nvSpPr>
      <dsp:spPr>
        <a:xfrm>
          <a:off x="1810447" y="1139762"/>
          <a:ext cx="1293176" cy="1285094"/>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smtClean="0"/>
            <a:t>选择配置参数</a:t>
          </a:r>
          <a:endParaRPr lang="zh-CN" altLang="en-US" sz="1800" kern="1200" dirty="0"/>
        </a:p>
      </dsp:txBody>
      <dsp:txXfrm>
        <a:off x="1848086" y="1177401"/>
        <a:ext cx="1217898" cy="1209816"/>
      </dsp:txXfrm>
    </dsp:sp>
    <dsp:sp modelId="{4757D26F-BDBF-48E9-8DF9-C315B540287A}">
      <dsp:nvSpPr>
        <dsp:cNvPr id="0" name=""/>
        <dsp:cNvSpPr/>
      </dsp:nvSpPr>
      <dsp:spPr>
        <a:xfrm>
          <a:off x="3232942" y="1621955"/>
          <a:ext cx="274153" cy="320707"/>
        </a:xfrm>
        <a:prstGeom prst="rightArrow">
          <a:avLst>
            <a:gd name="adj1" fmla="val 60000"/>
            <a:gd name="adj2" fmla="val 50000"/>
          </a:avLst>
        </a:prstGeom>
        <a:solidFill>
          <a:schemeClr val="bg1">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zh-CN" altLang="en-US" sz="900" kern="1200"/>
        </a:p>
      </dsp:txBody>
      <dsp:txXfrm>
        <a:off x="3232942" y="1686096"/>
        <a:ext cx="191907" cy="192425"/>
      </dsp:txXfrm>
    </dsp:sp>
    <dsp:sp modelId="{E0DB4EAE-1A17-46A6-A1B4-5C8C3986253A}">
      <dsp:nvSpPr>
        <dsp:cNvPr id="0" name=""/>
        <dsp:cNvSpPr/>
      </dsp:nvSpPr>
      <dsp:spPr>
        <a:xfrm>
          <a:off x="3620895" y="1139762"/>
          <a:ext cx="1293176" cy="1285094"/>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zh-CN" sz="1800" kern="1200" dirty="0" smtClean="0"/>
            <a:t>基础配置</a:t>
          </a:r>
          <a:endParaRPr lang="zh-CN" altLang="en-US" sz="1800" kern="1200" dirty="0"/>
        </a:p>
      </dsp:txBody>
      <dsp:txXfrm>
        <a:off x="3658534" y="1177401"/>
        <a:ext cx="1217898" cy="1209816"/>
      </dsp:txXfrm>
    </dsp:sp>
    <dsp:sp modelId="{BE9CFCE3-50B8-46AB-8C60-8E11A99EAFCD}">
      <dsp:nvSpPr>
        <dsp:cNvPr id="0" name=""/>
        <dsp:cNvSpPr/>
      </dsp:nvSpPr>
      <dsp:spPr>
        <a:xfrm>
          <a:off x="5043389" y="1621955"/>
          <a:ext cx="274153" cy="320707"/>
        </a:xfrm>
        <a:prstGeom prst="rightArrow">
          <a:avLst>
            <a:gd name="adj1" fmla="val 60000"/>
            <a:gd name="adj2" fmla="val 50000"/>
          </a:avLst>
        </a:prstGeom>
        <a:solidFill>
          <a:schemeClr val="bg1">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zh-CN" altLang="en-US" sz="900" kern="1200"/>
        </a:p>
      </dsp:txBody>
      <dsp:txXfrm>
        <a:off x="5043389" y="1686096"/>
        <a:ext cx="191907" cy="192425"/>
      </dsp:txXfrm>
    </dsp:sp>
    <dsp:sp modelId="{3D296E24-595C-4508-81AC-9733EFDC1C12}">
      <dsp:nvSpPr>
        <dsp:cNvPr id="0" name=""/>
        <dsp:cNvSpPr/>
      </dsp:nvSpPr>
      <dsp:spPr>
        <a:xfrm>
          <a:off x="5431342" y="1139762"/>
          <a:ext cx="1293176" cy="1285094"/>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smtClean="0"/>
            <a:t>网络配置</a:t>
          </a:r>
          <a:endParaRPr lang="zh-CN" altLang="en-US" sz="1800" kern="1200" dirty="0"/>
        </a:p>
      </dsp:txBody>
      <dsp:txXfrm>
        <a:off x="5468981" y="1177401"/>
        <a:ext cx="1217898" cy="1209816"/>
      </dsp:txXfrm>
    </dsp:sp>
    <dsp:sp modelId="{7C9664FE-71B4-46D5-A347-69A2020EA9F5}">
      <dsp:nvSpPr>
        <dsp:cNvPr id="0" name=""/>
        <dsp:cNvSpPr/>
      </dsp:nvSpPr>
      <dsp:spPr>
        <a:xfrm>
          <a:off x="6853837" y="1621955"/>
          <a:ext cx="274153" cy="320707"/>
        </a:xfrm>
        <a:prstGeom prst="rightArrow">
          <a:avLst>
            <a:gd name="adj1" fmla="val 60000"/>
            <a:gd name="adj2" fmla="val 50000"/>
          </a:avLst>
        </a:prstGeom>
        <a:solidFill>
          <a:schemeClr val="bg1">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zh-CN" altLang="en-US" sz="900" kern="1200"/>
        </a:p>
      </dsp:txBody>
      <dsp:txXfrm>
        <a:off x="6853837" y="1686096"/>
        <a:ext cx="191907" cy="192425"/>
      </dsp:txXfrm>
    </dsp:sp>
    <dsp:sp modelId="{7282A10C-D4EF-47EF-B8E7-6EE4CA90D161}">
      <dsp:nvSpPr>
        <dsp:cNvPr id="0" name=""/>
        <dsp:cNvSpPr/>
      </dsp:nvSpPr>
      <dsp:spPr>
        <a:xfrm>
          <a:off x="7241790" y="1139762"/>
          <a:ext cx="1293176" cy="1285094"/>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smtClean="0"/>
            <a:t>高级配置</a:t>
          </a:r>
          <a:endParaRPr lang="zh-CN" altLang="en-US" sz="1800" kern="1200" dirty="0"/>
        </a:p>
      </dsp:txBody>
      <dsp:txXfrm>
        <a:off x="7279429" y="1177401"/>
        <a:ext cx="1217898" cy="1209816"/>
      </dsp:txXfrm>
    </dsp:sp>
    <dsp:sp modelId="{752AD62A-BC79-462E-8A1A-037E7590C4B6}">
      <dsp:nvSpPr>
        <dsp:cNvPr id="0" name=""/>
        <dsp:cNvSpPr/>
      </dsp:nvSpPr>
      <dsp:spPr>
        <a:xfrm>
          <a:off x="8664285" y="1621955"/>
          <a:ext cx="274153" cy="320707"/>
        </a:xfrm>
        <a:prstGeom prst="rightArrow">
          <a:avLst>
            <a:gd name="adj1" fmla="val 60000"/>
            <a:gd name="adj2" fmla="val 50000"/>
          </a:avLst>
        </a:prstGeom>
        <a:solidFill>
          <a:schemeClr val="bg1">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zh-CN" altLang="en-US" sz="900" kern="1200"/>
        </a:p>
      </dsp:txBody>
      <dsp:txXfrm>
        <a:off x="8664285" y="1686096"/>
        <a:ext cx="191907" cy="192425"/>
      </dsp:txXfrm>
    </dsp:sp>
    <dsp:sp modelId="{5B432AA2-C0D9-4402-B4F9-A1C6C260AB7E}">
      <dsp:nvSpPr>
        <dsp:cNvPr id="0" name=""/>
        <dsp:cNvSpPr/>
      </dsp:nvSpPr>
      <dsp:spPr>
        <a:xfrm>
          <a:off x="9052238" y="1139762"/>
          <a:ext cx="1293176" cy="1285094"/>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smtClean="0"/>
            <a:t>完成配置</a:t>
          </a:r>
          <a:endParaRPr lang="zh-CN" altLang="en-US" sz="1800" kern="1200" dirty="0"/>
        </a:p>
      </dsp:txBody>
      <dsp:txXfrm>
        <a:off x="9089877" y="1177401"/>
        <a:ext cx="1217898" cy="12098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3767D7-13E5-46FD-A536-1FCA07FDAFBC}">
      <dsp:nvSpPr>
        <dsp:cNvPr id="0" name=""/>
        <dsp:cNvSpPr/>
      </dsp:nvSpPr>
      <dsp:spPr>
        <a:xfrm>
          <a:off x="141" y="1774586"/>
          <a:ext cx="2266626" cy="1869493"/>
        </a:xfrm>
        <a:prstGeom prst="roundRect">
          <a:avLst>
            <a:gd name="adj" fmla="val 10000"/>
          </a:avLst>
        </a:prstGeom>
        <a:solidFill>
          <a:schemeClr val="bg1">
            <a:lumMod val="95000"/>
            <a:alpha val="9000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altLang="en-US" sz="1500" kern="1200" dirty="0" smtClean="0"/>
            <a:t>Ubuntu</a:t>
          </a:r>
          <a:r>
            <a:rPr lang="zh-CN" altLang="en-US" sz="1500" kern="1200" dirty="0" smtClean="0"/>
            <a:t>操作系统安装</a:t>
          </a:r>
          <a:endParaRPr lang="zh-CN" altLang="en-US" sz="1500" kern="1200" dirty="0"/>
        </a:p>
        <a:p>
          <a:pPr marL="114300" lvl="1" indent="-114300" algn="l" defTabSz="666750">
            <a:lnSpc>
              <a:spcPct val="90000"/>
            </a:lnSpc>
            <a:spcBef>
              <a:spcPct val="0"/>
            </a:spcBef>
            <a:spcAft>
              <a:spcPct val="15000"/>
            </a:spcAft>
            <a:buChar char="••"/>
          </a:pPr>
          <a:r>
            <a:rPr lang="en-US" altLang="en-US" sz="1500" kern="1200" dirty="0" smtClean="0"/>
            <a:t>CentOS</a:t>
          </a:r>
          <a:r>
            <a:rPr lang="zh-CN" altLang="en-US" sz="1500" kern="1200" dirty="0" smtClean="0"/>
            <a:t>操作系统安装</a:t>
          </a:r>
          <a:endParaRPr lang="zh-CN" altLang="en-US" sz="1500" kern="1200" dirty="0"/>
        </a:p>
      </dsp:txBody>
      <dsp:txXfrm>
        <a:off x="43163" y="1817608"/>
        <a:ext cx="2180582" cy="1382843"/>
      </dsp:txXfrm>
    </dsp:sp>
    <dsp:sp modelId="{BA050DB0-7573-42D7-9CE3-C035F4BF8102}">
      <dsp:nvSpPr>
        <dsp:cNvPr id="0" name=""/>
        <dsp:cNvSpPr/>
      </dsp:nvSpPr>
      <dsp:spPr>
        <a:xfrm>
          <a:off x="1300946" y="2316885"/>
          <a:ext cx="2356306" cy="2356306"/>
        </a:xfrm>
        <a:prstGeom prst="leftCircularArrow">
          <a:avLst>
            <a:gd name="adj1" fmla="val 2550"/>
            <a:gd name="adj2" fmla="val 309429"/>
            <a:gd name="adj3" fmla="val 2084940"/>
            <a:gd name="adj4" fmla="val 9024489"/>
            <a:gd name="adj5" fmla="val 2975"/>
          </a:avLst>
        </a:prstGeom>
        <a:solidFill>
          <a:srgbClr val="92D050"/>
        </a:solidFill>
        <a:ln>
          <a:solidFill>
            <a:srgbClr val="92D050"/>
          </a:solidFill>
        </a:ln>
        <a:effectLst/>
      </dsp:spPr>
      <dsp:style>
        <a:lnRef idx="0">
          <a:scrgbClr r="0" g="0" b="0"/>
        </a:lnRef>
        <a:fillRef idx="1">
          <a:scrgbClr r="0" g="0" b="0"/>
        </a:fillRef>
        <a:effectRef idx="0">
          <a:scrgbClr r="0" g="0" b="0"/>
        </a:effectRef>
        <a:fontRef idx="minor">
          <a:schemeClr val="lt1"/>
        </a:fontRef>
      </dsp:style>
    </dsp:sp>
    <dsp:sp modelId="{2899377D-6215-485C-BABE-4EC6301BCB8E}">
      <dsp:nvSpPr>
        <dsp:cNvPr id="0" name=""/>
        <dsp:cNvSpPr/>
      </dsp:nvSpPr>
      <dsp:spPr>
        <a:xfrm>
          <a:off x="503836" y="3243474"/>
          <a:ext cx="2014779" cy="801211"/>
        </a:xfrm>
        <a:prstGeom prst="roundRect">
          <a:avLst>
            <a:gd name="adj" fmla="val 10000"/>
          </a:avLst>
        </a:prstGeom>
        <a:solidFill>
          <a:srgbClr val="00B0F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zh-CN" altLang="en-US" sz="1700" b="1" kern="1200" dirty="0" smtClean="0">
              <a:ea typeface="宋体" pitchFamily="2" charset="-122"/>
            </a:rPr>
            <a:t>安装标准</a:t>
          </a:r>
          <a:r>
            <a:rPr lang="en-US" altLang="zh-CN" sz="1700" b="1" kern="1200" dirty="0" smtClean="0">
              <a:ea typeface="宋体" pitchFamily="2" charset="-122"/>
            </a:rPr>
            <a:t>C</a:t>
          </a:r>
          <a:r>
            <a:rPr lang="zh-CN" altLang="en-US" sz="1700" b="1" kern="1200" dirty="0" smtClean="0">
              <a:ea typeface="宋体" pitchFamily="2" charset="-122"/>
            </a:rPr>
            <a:t>开发环境</a:t>
          </a:r>
          <a:endParaRPr lang="zh-CN" altLang="en-US" sz="1700" kern="1200" dirty="0"/>
        </a:p>
      </dsp:txBody>
      <dsp:txXfrm>
        <a:off x="527303" y="3266941"/>
        <a:ext cx="1967845" cy="754277"/>
      </dsp:txXfrm>
    </dsp:sp>
    <dsp:sp modelId="{CA96833B-9930-441C-B719-C28FA93484DB}">
      <dsp:nvSpPr>
        <dsp:cNvPr id="0" name=""/>
        <dsp:cNvSpPr/>
      </dsp:nvSpPr>
      <dsp:spPr>
        <a:xfrm>
          <a:off x="2804762" y="1774586"/>
          <a:ext cx="2266626" cy="1869493"/>
        </a:xfrm>
        <a:prstGeom prst="roundRect">
          <a:avLst>
            <a:gd name="adj" fmla="val 10000"/>
          </a:avLst>
        </a:prstGeom>
        <a:solidFill>
          <a:schemeClr val="bg1">
            <a:lumMod val="95000"/>
            <a:alpha val="9000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zh-CN" altLang="en-US" sz="1500" kern="1200" dirty="0" smtClean="0"/>
            <a:t>下载并安装交叉编译器</a:t>
          </a:r>
          <a:endParaRPr lang="zh-CN" altLang="en-US" sz="1500" kern="1200" dirty="0"/>
        </a:p>
        <a:p>
          <a:pPr marL="114300" lvl="1" indent="-114300" algn="l" defTabSz="666750">
            <a:lnSpc>
              <a:spcPct val="90000"/>
            </a:lnSpc>
            <a:spcBef>
              <a:spcPct val="0"/>
            </a:spcBef>
            <a:spcAft>
              <a:spcPct val="15000"/>
            </a:spcAft>
            <a:buChar char="••"/>
          </a:pPr>
          <a:r>
            <a:rPr lang="zh-CN" altLang="en-US" sz="1500" kern="1200" dirty="0" smtClean="0"/>
            <a:t>配置并生成环境变量</a:t>
          </a:r>
          <a:endParaRPr lang="zh-CN" altLang="en-US" sz="1500" kern="1200" dirty="0"/>
        </a:p>
        <a:p>
          <a:pPr marL="114300" lvl="1" indent="-114300" algn="l" defTabSz="666750">
            <a:lnSpc>
              <a:spcPct val="90000"/>
            </a:lnSpc>
            <a:spcBef>
              <a:spcPct val="0"/>
            </a:spcBef>
            <a:spcAft>
              <a:spcPct val="15000"/>
            </a:spcAft>
            <a:buChar char="••"/>
          </a:pPr>
          <a:r>
            <a:rPr lang="zh-CN" altLang="en-US" sz="1500" kern="1200" dirty="0" smtClean="0"/>
            <a:t>查看版本</a:t>
          </a:r>
          <a:endParaRPr lang="zh-CN" altLang="en-US" sz="1500" kern="1200" dirty="0"/>
        </a:p>
      </dsp:txBody>
      <dsp:txXfrm>
        <a:off x="2847784" y="2218214"/>
        <a:ext cx="2180582" cy="1382843"/>
      </dsp:txXfrm>
    </dsp:sp>
    <dsp:sp modelId="{0ACD605E-41F2-4599-9FEF-012459FE191C}">
      <dsp:nvSpPr>
        <dsp:cNvPr id="0" name=""/>
        <dsp:cNvSpPr/>
      </dsp:nvSpPr>
      <dsp:spPr>
        <a:xfrm>
          <a:off x="4086679" y="672173"/>
          <a:ext cx="2645930" cy="2645930"/>
        </a:xfrm>
        <a:prstGeom prst="circularArrow">
          <a:avLst>
            <a:gd name="adj1" fmla="val 2271"/>
            <a:gd name="adj2" fmla="val 273786"/>
            <a:gd name="adj3" fmla="val 19550703"/>
            <a:gd name="adj4" fmla="val 12575511"/>
            <a:gd name="adj5" fmla="val 2650"/>
          </a:avLst>
        </a:prstGeom>
        <a:solidFill>
          <a:srgbClr val="92D050"/>
        </a:solidFill>
        <a:ln>
          <a:solidFill>
            <a:srgbClr val="92D050"/>
          </a:solidFill>
        </a:ln>
        <a:effectLst/>
      </dsp:spPr>
      <dsp:style>
        <a:lnRef idx="0">
          <a:scrgbClr r="0" g="0" b="0"/>
        </a:lnRef>
        <a:fillRef idx="1">
          <a:scrgbClr r="0" g="0" b="0"/>
        </a:fillRef>
        <a:effectRef idx="0">
          <a:scrgbClr r="0" g="0" b="0"/>
        </a:effectRef>
        <a:fontRef idx="minor">
          <a:schemeClr val="lt1"/>
        </a:fontRef>
      </dsp:style>
    </dsp:sp>
    <dsp:sp modelId="{BC383949-17CB-42EF-87A7-C1BD81899BCB}">
      <dsp:nvSpPr>
        <dsp:cNvPr id="0" name=""/>
        <dsp:cNvSpPr/>
      </dsp:nvSpPr>
      <dsp:spPr>
        <a:xfrm>
          <a:off x="3308457" y="1373981"/>
          <a:ext cx="2014779" cy="801211"/>
        </a:xfrm>
        <a:prstGeom prst="roundRect">
          <a:avLst>
            <a:gd name="adj" fmla="val 10000"/>
          </a:avLst>
        </a:prstGeom>
        <a:solidFill>
          <a:srgbClr val="00B0F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zh-CN" altLang="en-US" sz="1700" b="1" kern="1200" dirty="0" smtClean="0">
              <a:ea typeface="宋体" pitchFamily="2" charset="-122"/>
            </a:rPr>
            <a:t>安装配置交叉编译器</a:t>
          </a:r>
          <a:endParaRPr lang="zh-CN" altLang="en-US" sz="1700" kern="1200" dirty="0"/>
        </a:p>
      </dsp:txBody>
      <dsp:txXfrm>
        <a:off x="3331924" y="1397448"/>
        <a:ext cx="1967845" cy="754277"/>
      </dsp:txXfrm>
    </dsp:sp>
    <dsp:sp modelId="{1D44F481-EF44-41C5-865A-A3B85D694474}">
      <dsp:nvSpPr>
        <dsp:cNvPr id="0" name=""/>
        <dsp:cNvSpPr/>
      </dsp:nvSpPr>
      <dsp:spPr>
        <a:xfrm>
          <a:off x="5609383" y="1774586"/>
          <a:ext cx="2266626" cy="1869493"/>
        </a:xfrm>
        <a:prstGeom prst="roundRect">
          <a:avLst>
            <a:gd name="adj" fmla="val 10000"/>
          </a:avLst>
        </a:prstGeom>
        <a:solidFill>
          <a:schemeClr val="bg1">
            <a:lumMod val="95000"/>
            <a:alpha val="9000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zh-CN" altLang="en-US" sz="1500" kern="1200" dirty="0" smtClean="0"/>
            <a:t>编写测试样例</a:t>
          </a:r>
          <a:endParaRPr lang="zh-CN" altLang="en-US" sz="1500" kern="1200" dirty="0"/>
        </a:p>
        <a:p>
          <a:pPr marL="114300" lvl="1" indent="-114300" algn="l" defTabSz="666750">
            <a:lnSpc>
              <a:spcPct val="90000"/>
            </a:lnSpc>
            <a:spcBef>
              <a:spcPct val="0"/>
            </a:spcBef>
            <a:spcAft>
              <a:spcPct val="15000"/>
            </a:spcAft>
            <a:buChar char="••"/>
          </a:pPr>
          <a:r>
            <a:rPr lang="zh-CN" altLang="en-US" sz="1500" kern="1200" dirty="0" smtClean="0"/>
            <a:t>执行编译</a:t>
          </a:r>
          <a:endParaRPr lang="zh-CN" altLang="en-US" sz="1500" kern="1200" dirty="0"/>
        </a:p>
      </dsp:txBody>
      <dsp:txXfrm>
        <a:off x="5652405" y="1817608"/>
        <a:ext cx="2180582" cy="1382843"/>
      </dsp:txXfrm>
    </dsp:sp>
    <dsp:sp modelId="{71275E09-181C-4A39-AE49-C83D6E2A7449}">
      <dsp:nvSpPr>
        <dsp:cNvPr id="0" name=""/>
        <dsp:cNvSpPr/>
      </dsp:nvSpPr>
      <dsp:spPr>
        <a:xfrm>
          <a:off x="6113078" y="3243474"/>
          <a:ext cx="2014779" cy="801211"/>
        </a:xfrm>
        <a:prstGeom prst="roundRect">
          <a:avLst>
            <a:gd name="adj" fmla="val 10000"/>
          </a:avLst>
        </a:prstGeom>
        <a:solidFill>
          <a:srgbClr val="00B0F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zh-CN" altLang="en-US" sz="1700" kern="1200" dirty="0" smtClean="0"/>
            <a:t>验证交叉编译器</a:t>
          </a:r>
          <a:endParaRPr lang="zh-CN" altLang="en-US" sz="1700" kern="1200" dirty="0"/>
        </a:p>
      </dsp:txBody>
      <dsp:txXfrm>
        <a:off x="6136545" y="3266941"/>
        <a:ext cx="1967845" cy="75427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780E6C-B59D-4769-A939-11A50A7AB3A1}">
      <dsp:nvSpPr>
        <dsp:cNvPr id="0" name=""/>
        <dsp:cNvSpPr/>
      </dsp:nvSpPr>
      <dsp:spPr>
        <a:xfrm>
          <a:off x="2713" y="227629"/>
          <a:ext cx="2645971" cy="609558"/>
        </a:xfrm>
        <a:prstGeom prst="rect">
          <a:avLst/>
        </a:prstGeom>
        <a:solidFill>
          <a:srgbClr val="00B0F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lvl="0" algn="ctr" defTabSz="977900">
            <a:lnSpc>
              <a:spcPct val="90000"/>
            </a:lnSpc>
            <a:spcBef>
              <a:spcPct val="0"/>
            </a:spcBef>
            <a:spcAft>
              <a:spcPct val="35000"/>
            </a:spcAft>
          </a:pPr>
          <a:r>
            <a:rPr lang="zh-CN" altLang="en-US" sz="2200" kern="1200" dirty="0" smtClean="0"/>
            <a:t>源码安装</a:t>
          </a:r>
          <a:endParaRPr lang="zh-CN" altLang="en-US" sz="2200" kern="1200" dirty="0"/>
        </a:p>
      </dsp:txBody>
      <dsp:txXfrm>
        <a:off x="2713" y="227629"/>
        <a:ext cx="2645971" cy="609558"/>
      </dsp:txXfrm>
    </dsp:sp>
    <dsp:sp modelId="{DC7D95BE-0E71-4E56-8941-0E108777252C}">
      <dsp:nvSpPr>
        <dsp:cNvPr id="0" name=""/>
        <dsp:cNvSpPr/>
      </dsp:nvSpPr>
      <dsp:spPr>
        <a:xfrm>
          <a:off x="2713" y="775646"/>
          <a:ext cx="2645971" cy="2810880"/>
        </a:xfrm>
        <a:prstGeom prst="rect">
          <a:avLst/>
        </a:prstGeom>
        <a:solidFill>
          <a:schemeClr val="bg1">
            <a:lumMod val="95000"/>
            <a:alpha val="90000"/>
          </a:schemeClr>
        </a:solidFill>
        <a:ln w="25400" cap="flat" cmpd="sng" algn="ctr">
          <a:solidFill>
            <a:schemeClr val="bg1">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smtClean="0"/>
            <a:t>可以自定义安装目录和一些配置文件</a:t>
          </a:r>
          <a:endParaRPr lang="zh-CN" altLang="en-US" sz="2000" kern="1200" dirty="0"/>
        </a:p>
        <a:p>
          <a:pPr marL="228600" lvl="1" indent="-228600" algn="l" defTabSz="889000">
            <a:lnSpc>
              <a:spcPct val="90000"/>
            </a:lnSpc>
            <a:spcBef>
              <a:spcPct val="0"/>
            </a:spcBef>
            <a:spcAft>
              <a:spcPct val="15000"/>
            </a:spcAft>
            <a:buChar char="••"/>
          </a:pPr>
          <a:r>
            <a:rPr lang="zh-CN" altLang="en-US" sz="2000" kern="1200" dirty="0" smtClean="0"/>
            <a:t>但需要事先调整编译参数</a:t>
          </a:r>
          <a:endParaRPr lang="zh-CN" altLang="en-US" sz="2000" kern="1200" dirty="0"/>
        </a:p>
      </dsp:txBody>
      <dsp:txXfrm>
        <a:off x="2713" y="775646"/>
        <a:ext cx="2645971" cy="2810880"/>
      </dsp:txXfrm>
    </dsp:sp>
    <dsp:sp modelId="{B4F831D2-7800-4DB1-B4BE-158E6038ADC8}">
      <dsp:nvSpPr>
        <dsp:cNvPr id="0" name=""/>
        <dsp:cNvSpPr/>
      </dsp:nvSpPr>
      <dsp:spPr>
        <a:xfrm>
          <a:off x="3019121" y="227629"/>
          <a:ext cx="2645971" cy="609558"/>
        </a:xfrm>
        <a:prstGeom prst="rect">
          <a:avLst/>
        </a:prstGeom>
        <a:solidFill>
          <a:srgbClr val="00B0F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lvl="0" algn="ctr" defTabSz="977900">
            <a:lnSpc>
              <a:spcPct val="90000"/>
            </a:lnSpc>
            <a:spcBef>
              <a:spcPct val="0"/>
            </a:spcBef>
            <a:spcAft>
              <a:spcPct val="35000"/>
            </a:spcAft>
          </a:pPr>
          <a:r>
            <a:rPr lang="en-US" altLang="zh-CN" sz="2200" kern="1200" dirty="0" smtClean="0"/>
            <a:t>Yum</a:t>
          </a:r>
          <a:r>
            <a:rPr lang="zh-CN" altLang="en-US" sz="2200" kern="1200" dirty="0" smtClean="0"/>
            <a:t>安装软件</a:t>
          </a:r>
          <a:endParaRPr lang="zh-CN" altLang="en-US" sz="2200" kern="1200" dirty="0"/>
        </a:p>
      </dsp:txBody>
      <dsp:txXfrm>
        <a:off x="3019121" y="227629"/>
        <a:ext cx="2645971" cy="609558"/>
      </dsp:txXfrm>
    </dsp:sp>
    <dsp:sp modelId="{BFC90734-E2A0-41F9-BDF9-CC51B6731EAC}">
      <dsp:nvSpPr>
        <dsp:cNvPr id="0" name=""/>
        <dsp:cNvSpPr/>
      </dsp:nvSpPr>
      <dsp:spPr>
        <a:xfrm>
          <a:off x="3019121" y="775646"/>
          <a:ext cx="2645971" cy="2810880"/>
        </a:xfrm>
        <a:prstGeom prst="rect">
          <a:avLst/>
        </a:prstGeom>
        <a:solidFill>
          <a:schemeClr val="bg1">
            <a:lumMod val="95000"/>
            <a:alpha val="90000"/>
          </a:schemeClr>
        </a:solidFill>
        <a:ln w="25400" cap="flat" cmpd="sng" algn="ctr">
          <a:solidFill>
            <a:schemeClr val="bg1">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smtClean="0"/>
            <a:t>全自动安装，自动安装依赖</a:t>
          </a:r>
          <a:endParaRPr lang="zh-CN" altLang="en-US" sz="2000" kern="1200" dirty="0"/>
        </a:p>
        <a:p>
          <a:pPr marL="228600" lvl="1" indent="-228600" algn="l" defTabSz="889000">
            <a:lnSpc>
              <a:spcPct val="90000"/>
            </a:lnSpc>
            <a:spcBef>
              <a:spcPct val="0"/>
            </a:spcBef>
            <a:spcAft>
              <a:spcPct val="15000"/>
            </a:spcAft>
            <a:buChar char="••"/>
          </a:pPr>
          <a:r>
            <a:rPr lang="zh-CN" altLang="en-US" sz="2000" kern="1200" dirty="0" smtClean="0"/>
            <a:t>但缺乏自主性，软件的功能和存放的位置均已设置好</a:t>
          </a:r>
          <a:endParaRPr lang="zh-CN" altLang="en-US" sz="2000" kern="1200" dirty="0"/>
        </a:p>
      </dsp:txBody>
      <dsp:txXfrm>
        <a:off x="3019121" y="775646"/>
        <a:ext cx="2645971" cy="2810880"/>
      </dsp:txXfrm>
    </dsp:sp>
    <dsp:sp modelId="{5826F03E-EC85-4CDA-9BD3-503BD0108F6C}">
      <dsp:nvSpPr>
        <dsp:cNvPr id="0" name=""/>
        <dsp:cNvSpPr/>
      </dsp:nvSpPr>
      <dsp:spPr>
        <a:xfrm>
          <a:off x="6035529" y="227629"/>
          <a:ext cx="2645971" cy="609558"/>
        </a:xfrm>
        <a:prstGeom prst="rect">
          <a:avLst/>
        </a:prstGeom>
        <a:solidFill>
          <a:srgbClr val="00B0F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lvl="0" algn="ctr" defTabSz="977900">
            <a:lnSpc>
              <a:spcPct val="90000"/>
            </a:lnSpc>
            <a:spcBef>
              <a:spcPct val="0"/>
            </a:spcBef>
            <a:spcAft>
              <a:spcPct val="35000"/>
            </a:spcAft>
          </a:pPr>
          <a:r>
            <a:rPr lang="en-US" altLang="zh-CN" sz="2200" kern="1200" dirty="0" smtClean="0"/>
            <a:t>RPM</a:t>
          </a:r>
          <a:r>
            <a:rPr lang="zh-CN" altLang="en-US" sz="2200" kern="1200" dirty="0" smtClean="0"/>
            <a:t>安装</a:t>
          </a:r>
          <a:endParaRPr lang="zh-CN" altLang="en-US" sz="2200" kern="1200" dirty="0"/>
        </a:p>
      </dsp:txBody>
      <dsp:txXfrm>
        <a:off x="6035529" y="227629"/>
        <a:ext cx="2645971" cy="609558"/>
      </dsp:txXfrm>
    </dsp:sp>
    <dsp:sp modelId="{EB4D2B5B-A02F-4758-A2AE-B5D21C150E8D}">
      <dsp:nvSpPr>
        <dsp:cNvPr id="0" name=""/>
        <dsp:cNvSpPr/>
      </dsp:nvSpPr>
      <dsp:spPr>
        <a:xfrm>
          <a:off x="6035529" y="775646"/>
          <a:ext cx="2645971" cy="2810880"/>
        </a:xfrm>
        <a:prstGeom prst="rect">
          <a:avLst/>
        </a:prstGeom>
        <a:solidFill>
          <a:schemeClr val="bg1">
            <a:lumMod val="95000"/>
            <a:alpha val="90000"/>
          </a:schemeClr>
        </a:solidFill>
        <a:ln w="25400" cap="flat" cmpd="sng" algn="ctr">
          <a:solidFill>
            <a:schemeClr val="bg1">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smtClean="0"/>
            <a:t>自主制作的</a:t>
          </a:r>
          <a:r>
            <a:rPr lang="en-US" altLang="en-US" sz="2000" kern="1200" dirty="0" smtClean="0"/>
            <a:t>RPM</a:t>
          </a:r>
          <a:r>
            <a:rPr lang="zh-CN" altLang="en-US" sz="2000" kern="1200" dirty="0" smtClean="0"/>
            <a:t>包能够实现全自动安装，且可自定义安装路径等配置</a:t>
          </a:r>
          <a:endParaRPr lang="zh-CN" altLang="en-US" sz="2000" kern="1200" dirty="0"/>
        </a:p>
        <a:p>
          <a:pPr marL="228600" lvl="1" indent="-228600" algn="l" defTabSz="889000">
            <a:lnSpc>
              <a:spcPct val="90000"/>
            </a:lnSpc>
            <a:spcBef>
              <a:spcPct val="0"/>
            </a:spcBef>
            <a:spcAft>
              <a:spcPct val="15000"/>
            </a:spcAft>
            <a:buChar char="••"/>
          </a:pPr>
          <a:r>
            <a:rPr lang="zh-CN" altLang="en-US" sz="2000" kern="1200" dirty="0" smtClean="0"/>
            <a:t>但需提前识别依赖并手动安装</a:t>
          </a:r>
          <a:endParaRPr lang="zh-CN" altLang="en-US" sz="2000" kern="1200" dirty="0"/>
        </a:p>
      </dsp:txBody>
      <dsp:txXfrm>
        <a:off x="6035529" y="775646"/>
        <a:ext cx="2645971" cy="28108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176910-9917-45C7-AA25-28FA58BC1353}">
      <dsp:nvSpPr>
        <dsp:cNvPr id="0" name=""/>
        <dsp:cNvSpPr/>
      </dsp:nvSpPr>
      <dsp:spPr>
        <a:xfrm rot="16200000">
          <a:off x="1017645" y="-788139"/>
          <a:ext cx="1238846" cy="3274138"/>
        </a:xfrm>
        <a:prstGeom prst="round1Rect">
          <a:avLst/>
        </a:prstGeom>
        <a:solidFill>
          <a:schemeClr val="bg1">
            <a:lumMod val="95000"/>
          </a:schemeClr>
        </a:solidFill>
        <a:ln w="25400" cap="flat" cmpd="sng" algn="ctr">
          <a:solidFill>
            <a:schemeClr val="bg1">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rtl="0">
            <a:lnSpc>
              <a:spcPct val="90000"/>
            </a:lnSpc>
            <a:spcBef>
              <a:spcPct val="0"/>
            </a:spcBef>
            <a:spcAft>
              <a:spcPct val="35000"/>
            </a:spcAft>
          </a:pPr>
          <a:r>
            <a:rPr lang="zh-CN" altLang="en-US" sz="1600" kern="1200" dirty="0" smtClean="0">
              <a:solidFill>
                <a:schemeClr val="tx1"/>
              </a:solidFill>
            </a:rPr>
            <a:t>内含编译程序，免编译</a:t>
          </a:r>
          <a:endParaRPr lang="zh-CN" altLang="en-US" sz="1600" kern="1200" dirty="0">
            <a:solidFill>
              <a:schemeClr val="tx1"/>
            </a:solidFill>
          </a:endParaRPr>
        </a:p>
      </dsp:txBody>
      <dsp:txXfrm rot="5400000">
        <a:off x="-1" y="229507"/>
        <a:ext cx="3274138" cy="929134"/>
      </dsp:txXfrm>
    </dsp:sp>
    <dsp:sp modelId="{7AA6DA98-DAA6-4AA6-8A5C-B6EA218F9283}">
      <dsp:nvSpPr>
        <dsp:cNvPr id="0" name=""/>
        <dsp:cNvSpPr/>
      </dsp:nvSpPr>
      <dsp:spPr>
        <a:xfrm>
          <a:off x="3274138" y="234296"/>
          <a:ext cx="3274138" cy="1219353"/>
        </a:xfrm>
        <a:prstGeom prst="round1Rect">
          <a:avLst/>
        </a:prstGeom>
        <a:solidFill>
          <a:schemeClr val="bg1">
            <a:lumMod val="95000"/>
          </a:schemeClr>
        </a:solidFill>
        <a:ln w="25400" cap="flat" cmpd="sng" algn="ctr">
          <a:solidFill>
            <a:schemeClr val="bg1">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zh-CN" altLang="en-US" sz="1600" kern="1200" dirty="0" smtClean="0">
              <a:solidFill>
                <a:schemeClr val="tx1"/>
              </a:solidFill>
            </a:rPr>
            <a:t>预先检查系统版本，可避免文件被错误安装</a:t>
          </a:r>
          <a:endParaRPr lang="zh-CN" altLang="en-US" sz="1600" kern="1200" dirty="0">
            <a:solidFill>
              <a:schemeClr val="tx1"/>
            </a:solidFill>
          </a:endParaRPr>
        </a:p>
      </dsp:txBody>
      <dsp:txXfrm>
        <a:off x="3274138" y="234296"/>
        <a:ext cx="3274138" cy="914514"/>
      </dsp:txXfrm>
    </dsp:sp>
    <dsp:sp modelId="{A739FDD6-7C3B-4468-A46E-D0306581B813}">
      <dsp:nvSpPr>
        <dsp:cNvPr id="0" name=""/>
        <dsp:cNvSpPr/>
      </dsp:nvSpPr>
      <dsp:spPr>
        <a:xfrm rot="10800000">
          <a:off x="0" y="1501231"/>
          <a:ext cx="3274138" cy="1588692"/>
        </a:xfrm>
        <a:prstGeom prst="round1Rect">
          <a:avLst/>
        </a:prstGeom>
        <a:solidFill>
          <a:schemeClr val="bg1">
            <a:lumMod val="95000"/>
          </a:schemeClr>
        </a:solidFill>
        <a:ln w="25400" cap="flat" cmpd="sng" algn="ctr">
          <a:solidFill>
            <a:schemeClr val="bg1">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zh-CN" altLang="en-US" sz="1600" kern="1200" dirty="0" smtClean="0">
              <a:solidFill>
                <a:schemeClr val="tx1"/>
              </a:solidFill>
            </a:rPr>
            <a:t>提供软件版本资讯，软件名称，软件用途等相关信息，便于了解软件</a:t>
          </a:r>
          <a:endParaRPr lang="zh-CN" altLang="en-US" sz="1600" kern="1200" dirty="0">
            <a:solidFill>
              <a:schemeClr val="tx1"/>
            </a:solidFill>
          </a:endParaRPr>
        </a:p>
      </dsp:txBody>
      <dsp:txXfrm rot="10800000">
        <a:off x="0" y="1898404"/>
        <a:ext cx="3274138" cy="1191519"/>
      </dsp:txXfrm>
    </dsp:sp>
    <dsp:sp modelId="{82F4B830-B911-4233-8669-FC8617F79B93}">
      <dsp:nvSpPr>
        <dsp:cNvPr id="0" name=""/>
        <dsp:cNvSpPr/>
      </dsp:nvSpPr>
      <dsp:spPr>
        <a:xfrm rot="5400000">
          <a:off x="4116860" y="658508"/>
          <a:ext cx="1588692" cy="3274138"/>
        </a:xfrm>
        <a:prstGeom prst="round1Rect">
          <a:avLst/>
        </a:prstGeom>
        <a:solidFill>
          <a:schemeClr val="bg1">
            <a:lumMod val="95000"/>
          </a:schemeClr>
        </a:solidFill>
        <a:ln w="25400" cap="flat" cmpd="sng" algn="ctr">
          <a:solidFill>
            <a:schemeClr val="bg1">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zh-CN" altLang="en-US" sz="1600" kern="1200" dirty="0" smtClean="0">
              <a:solidFill>
                <a:schemeClr val="tx1"/>
              </a:solidFill>
            </a:rPr>
            <a:t>使用数据库记录</a:t>
          </a:r>
          <a:r>
            <a:rPr lang="en-US" altLang="en-US" sz="1600" kern="1200" dirty="0" smtClean="0">
              <a:solidFill>
                <a:schemeClr val="tx1"/>
              </a:solidFill>
            </a:rPr>
            <a:t>RPM</a:t>
          </a:r>
          <a:r>
            <a:rPr lang="zh-CN" altLang="en-US" sz="1600" kern="1200" dirty="0" smtClean="0">
              <a:solidFill>
                <a:schemeClr val="tx1"/>
              </a:solidFill>
            </a:rPr>
            <a:t>文件的相关参数，便于升级、移除、查询与验证</a:t>
          </a:r>
          <a:endParaRPr lang="zh-CN" altLang="en-US" sz="1600" kern="1200" dirty="0">
            <a:solidFill>
              <a:schemeClr val="tx1"/>
            </a:solidFill>
          </a:endParaRPr>
        </a:p>
      </dsp:txBody>
      <dsp:txXfrm rot="-5400000">
        <a:off x="3274138" y="1898403"/>
        <a:ext cx="3274138" cy="1191519"/>
      </dsp:txXfrm>
    </dsp:sp>
    <dsp:sp modelId="{F379FF38-631F-417F-9E01-BA4F8F13E3BB}">
      <dsp:nvSpPr>
        <dsp:cNvPr id="0" name=""/>
        <dsp:cNvSpPr/>
      </dsp:nvSpPr>
      <dsp:spPr>
        <a:xfrm>
          <a:off x="2291896" y="1191519"/>
          <a:ext cx="1964482" cy="794346"/>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altLang="zh-CN" sz="1600" kern="1200" dirty="0" smtClean="0">
              <a:solidFill>
                <a:schemeClr val="bg1"/>
              </a:solidFill>
            </a:rPr>
            <a:t>RPM</a:t>
          </a:r>
          <a:r>
            <a:rPr lang="zh-CN" altLang="en-US" sz="1600" kern="1200" dirty="0" smtClean="0">
              <a:solidFill>
                <a:schemeClr val="bg1"/>
              </a:solidFill>
            </a:rPr>
            <a:t>优势</a:t>
          </a:r>
          <a:endParaRPr lang="zh-CN" altLang="en-US" sz="1600" kern="1200" dirty="0">
            <a:solidFill>
              <a:schemeClr val="bg1"/>
            </a:solidFill>
          </a:endParaRPr>
        </a:p>
      </dsp:txBody>
      <dsp:txXfrm>
        <a:off x="2330673" y="1230296"/>
        <a:ext cx="1886928" cy="716792"/>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pyraLvlNode" val="level"/>
          <dgm:param type="pyraAcctTxNode" val="acctTx"/>
          <dgm:param type="pyraAcctBkgdNode" val="acctBkgd"/>
          <dgm:param type="linDir" val="fromB"/>
          <dgm:param type="txDir" val="fromT"/>
          <dgm:param type="pyraAcctPos" val="aft"/>
          <dgm:param type="pyraAcctTxMar" val="step"/>
        </dgm:alg>
      </dgm:if>
      <dgm:else name="Name3">
        <dgm:alg type="pyra">
          <dgm:param type="pyraLvlNode" val="level"/>
          <dgm:param type="pyraAcctTxNode" val="acctTx"/>
          <dgm:param type="pyraAcctBkgdNode" val="acctBkgd"/>
          <dgm:param type="linDir" val="fromB"/>
          <dgm:param type="txDir" val="fromT"/>
          <dgm:param type="pyraAcctPos" val="bef"/>
          <dgm:param type="pyraAcctTxMar" val="step"/>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srcNode" val="parentNode1"/>
              <dgm:param type="dstNode" val="connSite2"/>
              <dgm:param type="connRout" val="curve"/>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srcNode" val="parentNode2"/>
                <dgm:param type="dstNode" val="connSite1"/>
                <dgm:param type="connRout" val="curve"/>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rSet qsTypeId="urn:microsoft.com/office/officeart/2005/8/quickstyle/simple5"/>
        </dgm:pt>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type="round1Rect" r:blip="" rot="270">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parTxLTRAlign" val="l"/>
                  <dgm:param type="parTxRTLAlign" val="r"/>
                  <dgm:param type="txAnchorVert" val="t"/>
                </dgm:alg>
              </dgm:if>
              <dgm:else name="Name7">
                <dgm:alg type="tx"/>
              </dgm:else>
            </dgm:choose>
            <dgm:shape xmlns:r="http://schemas.openxmlformats.org/officeDocument/2006/relationships" type="rect" r:blip="" rot="270"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parTxLTRAlign" val="l"/>
                  <dgm:param type="parTxRTLAlign" val="r"/>
                  <dgm:param type="txAnchorVert" val="t"/>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type="round1Rect" r:blip="" rot="180">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parTxLTRAlign" val="l"/>
                  <dgm:param type="parTxRTLAlign" val="r"/>
                  <dgm:param type="txAnchorVert" val="t"/>
                </dgm:alg>
              </dgm:if>
              <dgm:else name="Name25">
                <dgm:alg type="tx"/>
              </dgm:else>
            </dgm:choose>
            <dgm:shape xmlns:r="http://schemas.openxmlformats.org/officeDocument/2006/relationships" type="rect" r:blip="" rot="180"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type="round1Rect" r:blip="" rot="90">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parTxLTRAlign" val="l"/>
                  <dgm:param type="parTxRTLAlign" val="r"/>
                  <dgm:param type="txAnchorVert" val="t"/>
                </dgm:alg>
              </dgm:if>
              <dgm:else name="Name34">
                <dgm:alg type="tx"/>
              </dgm:else>
            </dgm:choose>
            <dgm:shape xmlns:r="http://schemas.openxmlformats.org/officeDocument/2006/relationships" type="rect" r:blip="" rot="90"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8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02" name="Rectangle 2"/>
          <p:cNvSpPr>
            <a:spLocks noGrp="1" noChangeArrowheads="1"/>
          </p:cNvSpPr>
          <p:nvPr>
            <p:ph type="hdr" sz="quarter"/>
          </p:nvPr>
        </p:nvSpPr>
        <p:spPr bwMode="auto">
          <a:xfrm>
            <a:off x="0" y="0"/>
            <a:ext cx="3076575" cy="512763"/>
          </a:xfrm>
          <a:prstGeom prst="rect">
            <a:avLst/>
          </a:prstGeom>
          <a:noFill/>
          <a:ln w="9525">
            <a:noFill/>
            <a:miter lim="800000"/>
          </a:ln>
          <a:effectLst/>
        </p:spPr>
        <p:txBody>
          <a:bodyPr vert="horz" wrap="square" lIns="96791" tIns="48396" rIns="96791" bIns="48396" numCol="1" anchor="t" anchorCtr="0" compatLnSpc="1"/>
          <a:lstStyle>
            <a:lvl1pPr defTabSz="968375" fontAlgn="base">
              <a:defRPr sz="1300">
                <a:latin typeface="Arial" panose="020B0604020202020204" pitchFamily="34" charset="0"/>
                <a:ea typeface="宋体" panose="02010600030101010101" pitchFamily="2" charset="-122"/>
              </a:defRPr>
            </a:lvl1pPr>
          </a:lstStyle>
          <a:p>
            <a:pPr>
              <a:defRPr/>
            </a:pPr>
            <a:r>
              <a:rPr lang="zh-CN" altLang="en-US"/>
              <a:t>请将此处改为本章标题</a:t>
            </a:r>
            <a:endParaRPr lang="en-US" altLang="zh-CN"/>
          </a:p>
        </p:txBody>
      </p:sp>
      <p:sp>
        <p:nvSpPr>
          <p:cNvPr id="512003" name="Rectangle 3"/>
          <p:cNvSpPr>
            <a:spLocks noGrp="1" noChangeArrowheads="1"/>
          </p:cNvSpPr>
          <p:nvPr>
            <p:ph type="dt" sz="quarter" idx="1"/>
          </p:nvPr>
        </p:nvSpPr>
        <p:spPr bwMode="auto">
          <a:xfrm>
            <a:off x="4021138" y="0"/>
            <a:ext cx="3076575" cy="512763"/>
          </a:xfrm>
          <a:prstGeom prst="rect">
            <a:avLst/>
          </a:prstGeom>
          <a:noFill/>
          <a:ln w="9525">
            <a:noFill/>
            <a:miter lim="800000"/>
          </a:ln>
          <a:effectLst/>
        </p:spPr>
        <p:txBody>
          <a:bodyPr vert="horz" wrap="square" lIns="96791" tIns="48396" rIns="96791" bIns="48396" numCol="1" anchor="t" anchorCtr="0" compatLnSpc="1"/>
          <a:lstStyle>
            <a:lvl1pPr algn="r" defTabSz="968375" fontAlgn="base">
              <a:defRPr sz="1300">
                <a:latin typeface="Arial" panose="020B0604020202020204" pitchFamily="34" charset="0"/>
                <a:ea typeface="宋体" panose="02010600030101010101" pitchFamily="2" charset="-122"/>
              </a:defRPr>
            </a:lvl1pPr>
          </a:lstStyle>
          <a:p>
            <a:pPr>
              <a:defRPr/>
            </a:pPr>
            <a:endParaRPr lang="en-US" altLang="zh-CN"/>
          </a:p>
        </p:txBody>
      </p:sp>
      <p:sp>
        <p:nvSpPr>
          <p:cNvPr id="512004" name="Rectangle 4"/>
          <p:cNvSpPr>
            <a:spLocks noGrp="1" noChangeArrowheads="1"/>
          </p:cNvSpPr>
          <p:nvPr>
            <p:ph type="ftr" sz="quarter" idx="2"/>
          </p:nvPr>
        </p:nvSpPr>
        <p:spPr bwMode="auto">
          <a:xfrm>
            <a:off x="0" y="9720263"/>
            <a:ext cx="3076575" cy="512762"/>
          </a:xfrm>
          <a:prstGeom prst="rect">
            <a:avLst/>
          </a:prstGeom>
          <a:noFill/>
          <a:ln w="9525">
            <a:noFill/>
            <a:miter lim="800000"/>
          </a:ln>
          <a:effectLst/>
        </p:spPr>
        <p:txBody>
          <a:bodyPr vert="horz" wrap="square" lIns="96791" tIns="48396" rIns="96791" bIns="48396" numCol="1" anchor="b" anchorCtr="0" compatLnSpc="1"/>
          <a:lstStyle>
            <a:lvl1pPr defTabSz="968375" fontAlgn="base">
              <a:defRPr sz="1300">
                <a:latin typeface="Arial" panose="020B0604020202020204" pitchFamily="34" charset="0"/>
                <a:ea typeface="宋体" panose="02010600030101010101" pitchFamily="2" charset="-122"/>
              </a:defRPr>
            </a:lvl1pPr>
          </a:lstStyle>
          <a:p>
            <a:pPr>
              <a:defRPr/>
            </a:pPr>
            <a:endParaRPr lang="en-US" altLang="zh-CN"/>
          </a:p>
        </p:txBody>
      </p:sp>
      <p:sp>
        <p:nvSpPr>
          <p:cNvPr id="512005" name="Rectangle 5"/>
          <p:cNvSpPr>
            <a:spLocks noGrp="1" noChangeArrowheads="1"/>
          </p:cNvSpPr>
          <p:nvPr>
            <p:ph type="sldNum" sz="quarter" idx="3"/>
          </p:nvPr>
        </p:nvSpPr>
        <p:spPr bwMode="auto">
          <a:xfrm>
            <a:off x="4021138" y="9720263"/>
            <a:ext cx="3076575" cy="512762"/>
          </a:xfrm>
          <a:prstGeom prst="rect">
            <a:avLst/>
          </a:prstGeom>
          <a:noFill/>
          <a:ln w="9525">
            <a:noFill/>
            <a:miter lim="800000"/>
          </a:ln>
          <a:effectLst/>
        </p:spPr>
        <p:txBody>
          <a:bodyPr vert="horz" wrap="square" lIns="96791" tIns="48396" rIns="96791" bIns="48396" numCol="1" anchor="b" anchorCtr="0" compatLnSpc="1"/>
          <a:lstStyle>
            <a:lvl1pPr algn="r" defTabSz="968375" fontAlgn="base">
              <a:defRPr sz="1300">
                <a:latin typeface="Arial" panose="020B0604020202020204" pitchFamily="34" charset="0"/>
                <a:ea typeface="宋体" panose="02010600030101010101" pitchFamily="2" charset="-122"/>
              </a:defRPr>
            </a:lvl1pPr>
          </a:lstStyle>
          <a:p>
            <a:pPr>
              <a:defRPr/>
            </a:pPr>
            <a:fld id="{DFB0E886-5559-4133-9D2D-4B2631545D0E}" type="slidenum">
              <a:rPr lang="en-US" altLang="zh-CN"/>
            </a:fld>
            <a:endParaRPr lang="en-US" altLang="zh-CN"/>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41" name="Rectangle 5"/>
          <p:cNvSpPr>
            <a:spLocks noGrp="1" noChangeArrowheads="1"/>
          </p:cNvSpPr>
          <p:nvPr>
            <p:ph type="body" sz="quarter" idx="3"/>
          </p:nvPr>
        </p:nvSpPr>
        <p:spPr bwMode="auto">
          <a:xfrm>
            <a:off x="583903" y="4616450"/>
            <a:ext cx="5931494" cy="5109368"/>
          </a:xfrm>
          <a:prstGeom prst="rect">
            <a:avLst/>
          </a:prstGeom>
          <a:noFill/>
          <a:ln w="9525">
            <a:noFill/>
            <a:miter lim="800000"/>
          </a:ln>
          <a:effectLst/>
        </p:spPr>
        <p:txBody>
          <a:bodyPr vert="horz" wrap="square" lIns="96791" tIns="48396" rIns="96791" bIns="48396" numCol="1" anchor="t" anchorCtr="0" compatLnSpc="1"/>
          <a:lstStyle/>
          <a:p>
            <a:pPr lvl="0"/>
            <a:r>
              <a:rPr lang="en-US" altLang="zh-CN" noProof="0" dirty="0" smtClean="0"/>
              <a:t>Click here to add content</a:t>
            </a:r>
            <a:endParaRPr lang="en-US" altLang="zh-CN" noProof="0" dirty="0"/>
          </a:p>
          <a:p>
            <a:pPr lvl="1"/>
            <a:r>
              <a:rPr lang="en-US" altLang="zh-CN" noProof="0" dirty="0"/>
              <a:t>Click here to add content</a:t>
            </a:r>
            <a:endParaRPr lang="en-US" altLang="zh-CN" noProof="0" dirty="0"/>
          </a:p>
          <a:p>
            <a:pPr lvl="2"/>
            <a:r>
              <a:rPr lang="en-US" altLang="zh-CN" noProof="0" dirty="0"/>
              <a:t>Click here to add content</a:t>
            </a:r>
            <a:endParaRPr lang="en-US" altLang="zh-CN" noProof="0" dirty="0"/>
          </a:p>
        </p:txBody>
      </p:sp>
      <p:sp>
        <p:nvSpPr>
          <p:cNvPr id="68610" name="Rectangle 4"/>
          <p:cNvSpPr>
            <a:spLocks noGrp="1" noRot="1" noChangeAspect="1" noChangeArrowheads="1" noTextEdit="1"/>
          </p:cNvSpPr>
          <p:nvPr>
            <p:ph type="sldImg" idx="2"/>
          </p:nvPr>
        </p:nvSpPr>
        <p:spPr bwMode="auto">
          <a:xfrm>
            <a:off x="583903" y="765609"/>
            <a:ext cx="5931493" cy="3336983"/>
          </a:xfrm>
          <a:prstGeom prst="rect">
            <a:avLst/>
          </a:prstGeom>
          <a:noFill/>
          <a:ln w="9525">
            <a:solidFill>
              <a:srgbClr val="000000"/>
            </a:solidFill>
            <a:miter lim="800000"/>
          </a:ln>
        </p:spPr>
      </p:sp>
    </p:spTree>
  </p:cSld>
  <p:clrMap bg1="lt1" tx1="dk1" bg2="lt2" tx2="dk2" accent1="accent1" accent2="accent2" accent3="accent3" accent4="accent4" accent5="accent5" accent6="accent6" hlink="hlink" folHlink="folHlink"/>
  <p:hf hdr="0" dt="0"/>
  <p:notesStyle>
    <a:lvl1pPr marL="180975" indent="-180975" algn="l" rtl="0" eaLnBrk="1" fontAlgn="base" hangingPunct="1">
      <a:lnSpc>
        <a:spcPct val="125000"/>
      </a:lnSpc>
      <a:spcBef>
        <a:spcPct val="0"/>
      </a:spcBef>
      <a:spcAft>
        <a:spcPts val="600"/>
      </a:spcAft>
      <a:buSzPct val="60000"/>
      <a:buFont typeface="Wingdings" panose="05000000000000000000" pitchFamily="2" charset="2"/>
      <a:buChar char="l"/>
      <a:defRPr sz="1100" kern="1200">
        <a:solidFill>
          <a:schemeClr val="tx1"/>
        </a:solidFill>
        <a:latin typeface="微软雅黑" panose="020B0503020204020204" pitchFamily="34" charset="-122"/>
        <a:ea typeface="微软雅黑" panose="020B0503020204020204" pitchFamily="34" charset="-122"/>
        <a:cs typeface="+mn-cs"/>
      </a:defRPr>
    </a:lvl1pPr>
    <a:lvl2pPr marL="541655" indent="-180975" algn="l" rtl="0" eaLnBrk="1" fontAlgn="base" hangingPunct="1">
      <a:lnSpc>
        <a:spcPct val="125000"/>
      </a:lnSpc>
      <a:spcBef>
        <a:spcPct val="0"/>
      </a:spcBef>
      <a:spcAft>
        <a:spcPts val="600"/>
      </a:spcAft>
      <a:buSzPct val="50000"/>
      <a:buFont typeface="Wingdings" panose="05000000000000000000" pitchFamily="2" charset="2"/>
      <a:buChar char="p"/>
      <a:defRPr sz="1100" kern="1200">
        <a:solidFill>
          <a:schemeClr val="tx1"/>
        </a:solidFill>
        <a:latin typeface="微软雅黑" panose="020B0503020204020204" pitchFamily="34" charset="-122"/>
        <a:ea typeface="微软雅黑" panose="020B0503020204020204" pitchFamily="34" charset="-122"/>
        <a:cs typeface="+mn-cs"/>
      </a:defRPr>
    </a:lvl2pPr>
    <a:lvl3pPr marL="895350" indent="-174625" algn="l" rtl="0" eaLnBrk="1" fontAlgn="base" hangingPunct="1">
      <a:lnSpc>
        <a:spcPct val="125000"/>
      </a:lnSpc>
      <a:spcBef>
        <a:spcPct val="0"/>
      </a:spcBef>
      <a:spcAft>
        <a:spcPts val="600"/>
      </a:spcAft>
      <a:buSzPct val="50000"/>
      <a:buFont typeface="Wingdings" panose="05000000000000000000" pitchFamily="2" charset="2"/>
      <a:buChar char="n"/>
      <a:defRPr sz="11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rtl="0" eaLnBrk="0" fontAlgn="base" hangingPunct="0">
      <a:spcBef>
        <a:spcPct val="30000"/>
      </a:spcBef>
      <a:spcAft>
        <a:spcPct val="0"/>
      </a:spcAft>
      <a:defRPr sz="1100" kern="1200">
        <a:solidFill>
          <a:schemeClr val="tx1"/>
        </a:solidFill>
        <a:latin typeface="FrutigerNext LT Regular" pitchFamily="34" charset="0"/>
        <a:ea typeface="华文细黑" pitchFamily="2" charset="-122"/>
        <a:cs typeface="+mn-cs"/>
      </a:defRPr>
    </a:lvl4pPr>
    <a:lvl5pPr marL="2057400" indent="-228600" algn="just" rtl="0" eaLnBrk="0" fontAlgn="base" hangingPunct="0">
      <a:spcBef>
        <a:spcPct val="30000"/>
      </a:spcBef>
      <a:spcAft>
        <a:spcPct val="0"/>
      </a:spcAft>
      <a:defRPr sz="1100" kern="1200">
        <a:solidFill>
          <a:schemeClr val="tx1"/>
        </a:solidFill>
        <a:latin typeface="FrutigerNext LT Regular" pitchFamily="34" charset="0"/>
        <a:ea typeface="华文细黑"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4" Type="http://schemas.openxmlformats.org/officeDocument/2006/relationships/hyperlink" Target="https://www.baidu.com/s?wd=%E9%9D%99%E6%80%81%E8%B7%AF%E7%94%B1&amp;tn=SE_PcZhidaonwhc_ngpagmjz&amp;rsv_dl=gh_pc_zhidao" TargetMode="External"/><Relationship Id="rId3" Type="http://schemas.openxmlformats.org/officeDocument/2006/relationships/hyperlink" Target="https://www.baidu.com/s?wd=%E7%BD%91%E7%BB%9C%E8%BF%90%E8%90%A5%E5%95%86&amp;tn=SE_PcZhidaonwhc_ngpagmjz&amp;rsv_dl=gh_pc_zhidao" TargetMode="External"/><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幻灯片图像占位符 8"/>
          <p:cNvSpPr>
            <a:spLocks noGrp="1" noRot="1" noChangeAspect="1"/>
          </p:cNvSpPr>
          <p:nvPr>
            <p:ph type="sldImg"/>
          </p:nvPr>
        </p:nvSpPr>
        <p:spPr>
          <a:xfrm>
            <a:off x="584200" y="765175"/>
            <a:ext cx="5930900" cy="3336925"/>
          </a:xfrm>
        </p:spPr>
      </p:sp>
      <p:sp>
        <p:nvSpPr>
          <p:cNvPr id="10" name="备注占位符 9"/>
          <p:cNvSpPr>
            <a:spLocks noGrp="1"/>
          </p:cNvSpPr>
          <p:nvPr>
            <p:ph type="body" sz="quarter" idx="10"/>
          </p:nvPr>
        </p:nvSpPr>
        <p:spPr/>
        <p:txBody>
          <a:bodyPr/>
          <a:lstStyle/>
          <a:p>
            <a:endParaRPr lang="zh-CN" altLang="en-US"/>
          </a:p>
        </p:txBody>
      </p:sp>
      <p:sp>
        <p:nvSpPr>
          <p:cNvPr id="11" name="备注占位符 10"/>
          <p:cNvSpPr>
            <a:spLocks noGrp="1"/>
          </p:cNvSpPr>
          <p:nvPr>
            <p:ph type="body" idx="1"/>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如果是长期使用，建议选用包年包月</a:t>
            </a:r>
            <a:endParaRPr lang="en-US" altLang="zh-CN" dirty="0" smtClean="0"/>
          </a:p>
          <a:p>
            <a:r>
              <a:rPr lang="zh-CN" altLang="en-US" dirty="0" smtClean="0"/>
              <a:t>如果仅仅测试使用，并且使用时长比较短，建议使用按需计费</a:t>
            </a:r>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通用计算型弹性云服务器主要提供基本水平的</a:t>
            </a:r>
            <a:r>
              <a:rPr lang="en-US" altLang="zh-CN" smtClean="0"/>
              <a:t>vCPU</a:t>
            </a:r>
            <a:r>
              <a:rPr lang="zh-CN" altLang="en-US" smtClean="0"/>
              <a:t>性能、平衡的计算、内存和网络资源，同时可根据工作负载的需要实现性能的突增，具有短期发挥更高性能的能力。适用于那些不会经常（或始终）用尽</a:t>
            </a:r>
            <a:r>
              <a:rPr lang="en-US" altLang="zh-CN" smtClean="0"/>
              <a:t>vCPU</a:t>
            </a:r>
            <a:r>
              <a:rPr lang="zh-CN" altLang="en-US" smtClean="0"/>
              <a:t>性能，但会偶尔突然使用的场景，特别适合通用工作负载，如</a:t>
            </a:r>
            <a:r>
              <a:rPr lang="en-US" altLang="zh-CN" smtClean="0"/>
              <a:t>Web</a:t>
            </a:r>
            <a:r>
              <a:rPr lang="zh-CN" altLang="en-US" smtClean="0"/>
              <a:t>服务器、开发人员环境和小型数据库等，是很多应用程序的上好选择。</a:t>
            </a:r>
            <a:endParaRPr lang="en-US" altLang="zh-CN" smtClean="0"/>
          </a:p>
          <a:p>
            <a:pPr lvl="0"/>
            <a:r>
              <a:rPr lang="zh-CN" altLang="en-US" smtClean="0"/>
              <a:t>通用入门型弹性云服务器提供均衡的计算、存储以及网络配置，利用</a:t>
            </a:r>
            <a:r>
              <a:rPr lang="en-US" altLang="zh-CN" smtClean="0"/>
              <a:t>CPU</a:t>
            </a:r>
            <a:r>
              <a:rPr lang="zh-CN" altLang="en-US" smtClean="0"/>
              <a:t>积分机制保证基准性能，适合平时都保持很低的</a:t>
            </a:r>
            <a:r>
              <a:rPr lang="en-US" altLang="zh-CN" smtClean="0"/>
              <a:t>CPU</a:t>
            </a:r>
            <a:r>
              <a:rPr lang="zh-CN" altLang="en-US" smtClean="0"/>
              <a:t>利用率，但偶尔需要瞬时</a:t>
            </a:r>
            <a:r>
              <a:rPr lang="en-US" altLang="zh-CN" smtClean="0"/>
              <a:t>CPU</a:t>
            </a:r>
            <a:r>
              <a:rPr lang="zh-CN" altLang="en-US" smtClean="0"/>
              <a:t>占用超高的场景，较之其他类型的弹性云服务器，</a:t>
            </a:r>
            <a:r>
              <a:rPr lang="en-US" altLang="zh-CN" smtClean="0"/>
              <a:t>CPU</a:t>
            </a:r>
            <a:r>
              <a:rPr lang="zh-CN" altLang="en-US" smtClean="0"/>
              <a:t>使用率最灵活且成本最低。</a:t>
            </a:r>
            <a:endParaRPr lang="en-US" altLang="zh-CN" smtClean="0"/>
          </a:p>
          <a:p>
            <a:pPr lvl="0"/>
            <a:r>
              <a:rPr lang="zh-CN" altLang="en-US" smtClean="0"/>
              <a:t>相比通用计算型，通用计算增强型弹性云服务器提供了更大规格的</a:t>
            </a:r>
            <a:r>
              <a:rPr lang="en-US" altLang="zh-CN" smtClean="0"/>
              <a:t>CPU</a:t>
            </a:r>
            <a:r>
              <a:rPr lang="zh-CN" altLang="en-US" smtClean="0"/>
              <a:t>和内存组合，可选范围更广，同时搭载全新网络加速引擎，以及</a:t>
            </a:r>
            <a:r>
              <a:rPr lang="en-US" altLang="zh-CN" smtClean="0"/>
              <a:t>DPDK(Data Plane Development Kit)</a:t>
            </a:r>
            <a:r>
              <a:rPr lang="zh-CN" altLang="en-US" smtClean="0"/>
              <a:t>快速报文处理机制，提供更高的网络性能，满足不同场景需求。</a:t>
            </a:r>
            <a:endParaRPr lang="en-US" altLang="zh-CN" smtClean="0"/>
          </a:p>
          <a:p>
            <a:r>
              <a:rPr lang="en-US" altLang="zh-CN" smtClean="0"/>
              <a:t>c6</a:t>
            </a:r>
            <a:r>
              <a:rPr lang="zh-CN" altLang="en-US" smtClean="0"/>
              <a:t>型：对计算与网络有更高性能要求的网站和</a:t>
            </a:r>
            <a:r>
              <a:rPr lang="en-US" altLang="zh-CN" smtClean="0"/>
              <a:t>Web</a:t>
            </a:r>
            <a:r>
              <a:rPr lang="zh-CN" altLang="en-US" smtClean="0"/>
              <a:t>应用、通用数据库及缓存服务器、中重载企业应用等。</a:t>
            </a:r>
            <a:endParaRPr lang="zh-CN" altLang="en-US" smtClean="0"/>
          </a:p>
          <a:p>
            <a:r>
              <a:rPr lang="en-US" altLang="zh-CN" smtClean="0"/>
              <a:t>c3ne</a:t>
            </a:r>
            <a:r>
              <a:rPr lang="zh-CN" altLang="en-US" smtClean="0"/>
              <a:t>型：对计算性能和网络要求较高的网络数据转发、数据库、缓存和搜索集群，以及多种类型和规模的企业级应用场景。</a:t>
            </a:r>
            <a:endParaRPr lang="zh-CN" altLang="en-US" smtClean="0"/>
          </a:p>
          <a:p>
            <a:r>
              <a:rPr lang="en-US" altLang="zh-CN" smtClean="0"/>
              <a:t>c3</a:t>
            </a:r>
            <a:r>
              <a:rPr lang="zh-CN" altLang="en-US" smtClean="0"/>
              <a:t>型：对稳定性要求较高的中小型数据库、缓存和搜索集群，以及多种类型和规模的企业级应用场景。</a:t>
            </a:r>
            <a:endParaRPr lang="zh-CN" altLang="en-US" smtClean="0"/>
          </a:p>
          <a:p>
            <a:pPr lvl="0"/>
            <a:r>
              <a:rPr lang="zh-CN" altLang="zh-CN" smtClean="0"/>
              <a:t>磁盘增强型</a:t>
            </a:r>
            <a:r>
              <a:rPr lang="zh-CN" altLang="en-US" smtClean="0"/>
              <a:t>：分为</a:t>
            </a:r>
            <a:r>
              <a:rPr lang="en-US" altLang="zh-CN" smtClean="0"/>
              <a:t>D1</a:t>
            </a:r>
            <a:r>
              <a:rPr lang="zh-CN" altLang="en-US" smtClean="0"/>
              <a:t>，</a:t>
            </a:r>
            <a:r>
              <a:rPr lang="en-US" altLang="zh-CN" smtClean="0"/>
              <a:t>D2</a:t>
            </a:r>
            <a:r>
              <a:rPr lang="zh-CN" altLang="en-US" smtClean="0"/>
              <a:t>型：</a:t>
            </a:r>
            <a:r>
              <a:rPr lang="en-US" altLang="zh-CN" smtClean="0"/>
              <a:t>D1</a:t>
            </a:r>
            <a:r>
              <a:rPr lang="zh-CN" altLang="en-US" smtClean="0"/>
              <a:t>型弹性云服务器基于</a:t>
            </a:r>
            <a:r>
              <a:rPr lang="en-US" altLang="zh-CN" smtClean="0"/>
              <a:t>XEN</a:t>
            </a:r>
            <a:r>
              <a:rPr lang="zh-CN" altLang="en-US" smtClean="0"/>
              <a:t>虚拟化平台，适用于需要对本地存储上的极大型数据集进行高性能顺序读写访问的工作负载；</a:t>
            </a:r>
            <a:r>
              <a:rPr lang="en-US" altLang="zh-CN" smtClean="0"/>
              <a:t>D2</a:t>
            </a:r>
            <a:r>
              <a:rPr lang="zh-CN" altLang="en-US" smtClean="0"/>
              <a:t>型弹性云服务器基于</a:t>
            </a:r>
            <a:r>
              <a:rPr lang="en-US" altLang="zh-CN" smtClean="0"/>
              <a:t>KVM</a:t>
            </a:r>
            <a:r>
              <a:rPr lang="zh-CN" altLang="en-US" smtClean="0"/>
              <a:t>虚拟化平台，采用本地存储设计，提供高存储性能和高内网带宽，适用于</a:t>
            </a:r>
            <a:r>
              <a:rPr lang="en-US" altLang="zh-CN" smtClean="0"/>
              <a:t>Hadoop </a:t>
            </a:r>
            <a:r>
              <a:rPr lang="zh-CN" altLang="en-US" smtClean="0"/>
              <a:t>分布式计算、大型数据仓库、分布式文件系统、日志或数据处理应用。</a:t>
            </a:r>
            <a:endParaRPr lang="en-US" altLang="zh-CN" smtClean="0"/>
          </a:p>
          <a:p>
            <a:pPr lvl="0"/>
            <a:endParaRPr lang="zh-CN" altLang="en-US" smtClean="0"/>
          </a:p>
          <a:p>
            <a:pPr lvl="0"/>
            <a:endParaRPr lang="en-US" altLang="zh-CN" smtClean="0"/>
          </a:p>
          <a:p>
            <a:pPr lvl="0"/>
            <a:endParaRPr lang="zh-CN" altLang="en-US" smtClean="0"/>
          </a:p>
          <a:p>
            <a:endParaRPr lang="zh-CN" altLang="en-US"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0" indent="0">
              <a:buNone/>
            </a:pPr>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超高</a:t>
            </a:r>
            <a:r>
              <a:rPr lang="en-US" altLang="zh-CN" smtClean="0"/>
              <a:t>IO (</a:t>
            </a:r>
            <a:r>
              <a:rPr lang="zh-CN" altLang="en-US" smtClean="0"/>
              <a:t>时延优化</a:t>
            </a:r>
            <a:r>
              <a:rPr lang="en-US" altLang="zh-CN" smtClean="0"/>
              <a:t>)</a:t>
            </a:r>
            <a:r>
              <a:rPr lang="zh-CN" altLang="en-US" smtClean="0"/>
              <a:t>云硬盘，当前仅支持挂载到</a:t>
            </a:r>
            <a:r>
              <a:rPr lang="en-US" altLang="zh-CN" smtClean="0"/>
              <a:t>SAP HANA</a:t>
            </a:r>
            <a:r>
              <a:rPr lang="zh-CN" altLang="en-US" smtClean="0"/>
              <a:t>云服务器使用。</a:t>
            </a:r>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zh-CN" smtClean="0"/>
              <a:t>静态</a:t>
            </a:r>
            <a:r>
              <a:rPr lang="en-US" altLang="zh-CN" smtClean="0"/>
              <a:t>BGP</a:t>
            </a:r>
            <a:r>
              <a:rPr lang="zh-CN" altLang="zh-CN" smtClean="0"/>
              <a:t>路由是指由</a:t>
            </a:r>
            <a:r>
              <a:rPr lang="en-US" altLang="zh-CN" smtClean="0">
                <a:hlinkClick r:id="rId3"/>
              </a:rPr>
              <a:t>网络运营商</a:t>
            </a:r>
            <a:r>
              <a:rPr lang="zh-CN" altLang="zh-CN" smtClean="0"/>
              <a:t>手动配置的路由信息。当网络的拓扑结构或链路的状态发生变化时，运营商需要手动去修改路由表中相关的</a:t>
            </a:r>
            <a:r>
              <a:rPr lang="en-US" altLang="zh-CN" smtClean="0">
                <a:hlinkClick r:id="rId4"/>
              </a:rPr>
              <a:t>静态路由</a:t>
            </a:r>
            <a:r>
              <a:rPr lang="zh-CN" altLang="zh-CN" smtClean="0"/>
              <a:t>信息。</a:t>
            </a:r>
            <a:r>
              <a:rPr lang="en-US" altLang="zh-CN" smtClean="0">
                <a:hlinkClick r:id="rId4"/>
              </a:rPr>
              <a:t>静态路由</a:t>
            </a:r>
            <a:r>
              <a:rPr lang="zh-CN" altLang="zh-CN" smtClean="0"/>
              <a:t>信息在默认情况下是私有的，不会传递给其他的路由器。</a:t>
            </a:r>
            <a:r>
              <a:rPr lang="en-US" altLang="zh-CN" smtClean="0">
                <a:hlinkClick r:id="rId4"/>
              </a:rPr>
              <a:t>静态路由</a:t>
            </a:r>
            <a:r>
              <a:rPr lang="zh-CN" altLang="zh-CN" smtClean="0"/>
              <a:t>一般适用于比较简单的网络环境，在这样的环境中，运营商易于清楚地了解网络的拓扑结构，便于设置正确的路由信息</a:t>
            </a:r>
            <a:endParaRPr lang="en-US" altLang="zh-CN" smtClean="0"/>
          </a:p>
          <a:p>
            <a:r>
              <a:rPr lang="zh-CN" altLang="en-US" smtClean="0"/>
              <a:t>全</a:t>
            </a:r>
            <a:r>
              <a:rPr lang="zh-CN" altLang="zh-CN" smtClean="0"/>
              <a:t>动态</a:t>
            </a:r>
            <a:r>
              <a:rPr lang="en-US" altLang="zh-CN" smtClean="0"/>
              <a:t>BGP</a:t>
            </a:r>
            <a:r>
              <a:rPr lang="zh-CN" altLang="zh-CN" smtClean="0"/>
              <a:t>多线网络，路由表项是通过相互连接的交换机之间交换彼此信息，然后按照一定的算法优化出来的，而这些路由信息是在一定时间间隙里不断更新，以适应不断变化的网络，以随时获得最优的寻路效果。为了实现</a:t>
            </a:r>
            <a:r>
              <a:rPr lang="en-US" altLang="zh-CN" smtClean="0"/>
              <a:t>IP</a:t>
            </a:r>
            <a:r>
              <a:rPr lang="zh-CN" altLang="zh-CN" smtClean="0"/>
              <a:t>分组的高效寻路，</a:t>
            </a:r>
            <a:r>
              <a:rPr lang="en-US" altLang="zh-CN" smtClean="0"/>
              <a:t>IETF</a:t>
            </a:r>
            <a:r>
              <a:rPr lang="zh-CN" altLang="zh-CN" smtClean="0"/>
              <a:t>制定了多种寻路协议。也就是说，当静态</a:t>
            </a:r>
            <a:r>
              <a:rPr lang="en-US" altLang="zh-CN" smtClean="0"/>
              <a:t>BGP</a:t>
            </a:r>
            <a:r>
              <a:rPr lang="zh-CN" altLang="zh-CN" smtClean="0"/>
              <a:t>中的网络结构发生变化，运营商是无法在第一时间自动调整网络设置以保障用户的体验度。而动态</a:t>
            </a:r>
            <a:r>
              <a:rPr lang="en-US" altLang="zh-CN" smtClean="0"/>
              <a:t>BGP</a:t>
            </a:r>
            <a:r>
              <a:rPr lang="zh-CN" altLang="zh-CN" smtClean="0"/>
              <a:t>可根据设定的寻路协议第一时间自动优化网络结构，以保持客户使用的网络持续稳定、高效。所以，动态</a:t>
            </a:r>
            <a:r>
              <a:rPr lang="en-US" altLang="zh-CN" smtClean="0"/>
              <a:t>BGP</a:t>
            </a:r>
            <a:r>
              <a:rPr lang="zh-CN" altLang="zh-CN" smtClean="0"/>
              <a:t>网络被称为真正意义上的</a:t>
            </a:r>
            <a:r>
              <a:rPr lang="en-US" altLang="zh-CN" smtClean="0"/>
              <a:t>BGP</a:t>
            </a:r>
            <a:r>
              <a:rPr lang="zh-CN" altLang="zh-CN" smtClean="0"/>
              <a:t>。</a:t>
            </a:r>
            <a:endParaRPr lang="en-US" altLang="zh-CN" smtClean="0"/>
          </a:p>
          <a:p>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zh-CN" sz="1100" dirty="0" smtClean="0"/>
              <a:t>这一步骤很多配置在参数选择购买时候，就已经有了，不作修改，唯一修改的是镜像里，选择公共镜像，然后选择上一步骤给出的版本即可</a:t>
            </a:r>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zh-CN" altLang="zh-CN" smtClean="0"/>
              <a:t>此步骤主要是购买的网络配置，主要配置网络，是否购买弹性公网</a:t>
            </a:r>
            <a:r>
              <a:rPr lang="en-US" altLang="zh-CN" smtClean="0"/>
              <a:t>IP</a:t>
            </a:r>
            <a:r>
              <a:rPr lang="zh-CN" altLang="zh-CN" smtClean="0"/>
              <a:t>，采用静态</a:t>
            </a:r>
            <a:r>
              <a:rPr lang="en-US" altLang="zh-CN" smtClean="0"/>
              <a:t>BGP</a:t>
            </a:r>
            <a:r>
              <a:rPr lang="zh-CN" altLang="zh-CN" smtClean="0"/>
              <a:t>还是动态</a:t>
            </a:r>
            <a:r>
              <a:rPr lang="en-US" altLang="zh-CN" smtClean="0"/>
              <a:t>BGP</a:t>
            </a:r>
            <a:r>
              <a:rPr lang="zh-CN" altLang="zh-CN" smtClean="0"/>
              <a:t>，宽带类型，带宽大小等等，建议选择如下：</a:t>
            </a:r>
            <a:endParaRPr lang="zh-CN" altLang="zh-CN" smtClean="0"/>
          </a:p>
          <a:p>
            <a:endParaRPr lang="en-US" altLang="zh-CN" smtClean="0"/>
          </a:p>
          <a:p>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在汇编语言之后，上世纪</a:t>
            </a:r>
            <a:r>
              <a:rPr lang="en-US" altLang="zh-CN" dirty="0" smtClean="0"/>
              <a:t>50</a:t>
            </a:r>
            <a:r>
              <a:rPr lang="zh-CN" altLang="en-US" dirty="0" smtClean="0"/>
              <a:t>年代，科学家有发明了好几种用人类语言书写程序的方法，被称为计算机高级语言。如</a:t>
            </a:r>
            <a:r>
              <a:rPr lang="en-US" altLang="zh-CN" dirty="0" smtClean="0"/>
              <a:t>PASCAL</a:t>
            </a:r>
            <a:r>
              <a:rPr lang="zh-CN" altLang="en-US" dirty="0" smtClean="0"/>
              <a:t>语言、</a:t>
            </a:r>
            <a:r>
              <a:rPr lang="en-US" altLang="zh-CN" dirty="0" smtClean="0"/>
              <a:t>BASIC</a:t>
            </a:r>
            <a:r>
              <a:rPr lang="zh-CN" altLang="en-US" dirty="0" smtClean="0"/>
              <a:t>语言、</a:t>
            </a:r>
            <a:r>
              <a:rPr lang="en-US" altLang="zh-CN" dirty="0" smtClean="0"/>
              <a:t>C</a:t>
            </a:r>
            <a:r>
              <a:rPr lang="zh-CN" altLang="en-US" dirty="0" smtClean="0"/>
              <a:t>语言等。高级语言源程序都可以用记事本（</a:t>
            </a:r>
            <a:r>
              <a:rPr lang="en-US" altLang="zh-CN" dirty="0" smtClean="0"/>
              <a:t>Notepad</a:t>
            </a:r>
            <a:r>
              <a:rPr lang="zh-CN" altLang="en-US" dirty="0" smtClean="0"/>
              <a:t>）打开和编辑。高级语言源程序也要经过翻译才能被计算机接受。把高级语言翻译成机器语言的方法大体有两种，一种被称作“解释”，如</a:t>
            </a:r>
            <a:r>
              <a:rPr lang="en-US" altLang="zh-CN" dirty="0" smtClean="0"/>
              <a:t>GWBASIC</a:t>
            </a:r>
            <a:r>
              <a:rPr lang="zh-CN" altLang="en-US" dirty="0" smtClean="0"/>
              <a:t>、</a:t>
            </a:r>
            <a:r>
              <a:rPr lang="en-US" altLang="zh-CN" dirty="0" smtClean="0"/>
              <a:t>BASIC</a:t>
            </a:r>
            <a:r>
              <a:rPr lang="zh-CN" altLang="en-US" dirty="0" smtClean="0"/>
              <a:t>、</a:t>
            </a:r>
            <a:r>
              <a:rPr lang="en-US" altLang="zh-CN" dirty="0" smtClean="0"/>
              <a:t>QBASIC</a:t>
            </a:r>
            <a:r>
              <a:rPr lang="zh-CN" altLang="en-US" dirty="0" smtClean="0"/>
              <a:t>等语言，这种方式下，源程序被翻译出一个完整的操作步骤，计算机就作出相应反应，执行一步，再翻译再执行，逐步达到源程序制定目标。另一种方式被称作“编译”，如</a:t>
            </a:r>
            <a:r>
              <a:rPr lang="en-US" altLang="zh-CN" dirty="0" smtClean="0"/>
              <a:t>PASCAL</a:t>
            </a:r>
            <a:r>
              <a:rPr lang="zh-CN" altLang="en-US" dirty="0" smtClean="0"/>
              <a:t>语言和</a:t>
            </a:r>
            <a:r>
              <a:rPr lang="en-US" altLang="zh-CN" dirty="0" smtClean="0"/>
              <a:t>C</a:t>
            </a:r>
            <a:r>
              <a:rPr lang="zh-CN" altLang="en-US" dirty="0" smtClean="0"/>
              <a:t>语言等，这种方式下，计算机把源程序全部翻译成它自身能读懂的、被称作目标程序的机器语言程序，然后再一次执行。二者的区别在于编译程序能产生目标程序而解释程序则不能产生目标程序。用高级程序设计语言编写的程序，要转换成等价的可执行程序，必须经过编译和连接。同样一段高级语言程序通过不同的编译器可能产生不同的可执行程序。计算机不能直接执行符号化的程序，而是通过汇编程序、解释程序和编译程序而将符号程序转换为可执行程序。高级语言需要编译成目标代码或通过解释器解释后才能被</a:t>
            </a:r>
            <a:r>
              <a:rPr lang="en-US" altLang="zh-CN" dirty="0" smtClean="0"/>
              <a:t>CPU</a:t>
            </a:r>
            <a:r>
              <a:rPr lang="zh-CN" altLang="en-US" dirty="0" smtClean="0"/>
              <a:t>执行。</a:t>
            </a:r>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zh-CN" altLang="en-US" smtClean="0"/>
              <a:t>实验手册中使用的是</a:t>
            </a:r>
            <a:r>
              <a:rPr lang="en-US" altLang="zh-CN" smtClean="0"/>
              <a:t>CentOS</a:t>
            </a:r>
            <a:r>
              <a:rPr lang="zh-CN" altLang="en-US" smtClean="0"/>
              <a:t>搭建的实验环境。</a:t>
            </a:r>
            <a:endParaRPr lang="en-US" altLang="zh-CN" smtClean="0"/>
          </a:p>
          <a:p>
            <a:pPr lvl="0"/>
            <a:r>
              <a:rPr lang="en-US" altLang="zh-CN" smtClean="0"/>
              <a:t>CentOS7.6 x86</a:t>
            </a:r>
            <a:r>
              <a:rPr lang="zh-CN" altLang="zh-CN" smtClean="0"/>
              <a:t>编译服务器： 用户搭建交叉编译环境，在此环境可编译处</a:t>
            </a:r>
            <a:r>
              <a:rPr lang="en-US" altLang="zh-CN" smtClean="0"/>
              <a:t>Arm</a:t>
            </a:r>
            <a:r>
              <a:rPr lang="zh-CN" altLang="zh-CN" smtClean="0"/>
              <a:t>运行的可执行程序，如何购买请参考《实验手册</a:t>
            </a:r>
            <a:r>
              <a:rPr lang="en-US" altLang="zh-CN" smtClean="0"/>
              <a:t>_</a:t>
            </a:r>
            <a:r>
              <a:rPr lang="zh-CN" altLang="zh-CN" smtClean="0"/>
              <a:t>云服务器购买》；</a:t>
            </a:r>
            <a:endParaRPr lang="zh-CN" altLang="zh-CN" smtClean="0"/>
          </a:p>
          <a:p>
            <a:pPr lvl="0"/>
            <a:r>
              <a:rPr lang="en-US" altLang="zh-CN" smtClean="0"/>
              <a:t>Ubuntu18.04 x86</a:t>
            </a:r>
            <a:r>
              <a:rPr lang="zh-CN" altLang="zh-CN" smtClean="0"/>
              <a:t>编译服务器：用户搭建交叉编译环境，在此环境可编译处</a:t>
            </a:r>
            <a:r>
              <a:rPr lang="en-US" altLang="zh-CN" smtClean="0"/>
              <a:t>Arm</a:t>
            </a:r>
            <a:r>
              <a:rPr lang="zh-CN" altLang="zh-CN" smtClean="0"/>
              <a:t>运行的可执行程序，如何购买请参考《实验手册</a:t>
            </a:r>
            <a:r>
              <a:rPr lang="en-US" altLang="zh-CN" smtClean="0"/>
              <a:t>_</a:t>
            </a:r>
            <a:r>
              <a:rPr lang="zh-CN" altLang="zh-CN" smtClean="0"/>
              <a:t>云服务器购买》；</a:t>
            </a:r>
            <a:endParaRPr lang="zh-CN" altLang="zh-CN" smtClean="0"/>
          </a:p>
          <a:p>
            <a:pPr lvl="0"/>
            <a:r>
              <a:rPr lang="zh-CN" altLang="zh-CN" smtClean="0"/>
              <a:t>鲲鹏测试服务器：</a:t>
            </a:r>
            <a:r>
              <a:rPr lang="en-US" altLang="zh-CN" smtClean="0"/>
              <a:t>Arm</a:t>
            </a:r>
            <a:r>
              <a:rPr lang="zh-CN" altLang="zh-CN" smtClean="0"/>
              <a:t>平台，用于验证</a:t>
            </a:r>
            <a:r>
              <a:rPr lang="en-US" altLang="zh-CN" smtClean="0"/>
              <a:t>x86</a:t>
            </a:r>
            <a:r>
              <a:rPr lang="zh-CN" altLang="zh-CN" smtClean="0"/>
              <a:t>编译的可执行程序；如何购买请参考《实验手册</a:t>
            </a:r>
            <a:r>
              <a:rPr lang="en-US" altLang="zh-CN" smtClean="0"/>
              <a:t>_</a:t>
            </a:r>
            <a:r>
              <a:rPr lang="zh-CN" altLang="zh-CN" smtClean="0"/>
              <a:t>云服务器购买》；</a:t>
            </a:r>
            <a:endParaRPr lang="zh-CN" altLang="zh-CN" smtClean="0"/>
          </a:p>
          <a:p>
            <a:pPr lvl="0"/>
            <a:r>
              <a:rPr lang="zh-CN" altLang="zh-CN" smtClean="0"/>
              <a:t>交叉编译器：交叉编译的包，本实验在</a:t>
            </a:r>
            <a:r>
              <a:rPr lang="en-US" altLang="zh-CN" smtClean="0"/>
              <a:t>CentOS7.6 x86</a:t>
            </a:r>
            <a:r>
              <a:rPr lang="zh-CN" altLang="zh-CN" smtClean="0"/>
              <a:t>编译服务器和</a:t>
            </a:r>
            <a:r>
              <a:rPr lang="en-US" altLang="zh-CN" smtClean="0"/>
              <a:t>Ubuntu18.04 x86</a:t>
            </a:r>
            <a:r>
              <a:rPr lang="zh-CN" altLang="zh-CN" smtClean="0"/>
              <a:t>编译服务器两个环境上搭建。包下载地址如下：</a:t>
            </a:r>
            <a:endParaRPr lang="en-US" altLang="zh-CN" smtClean="0"/>
          </a:p>
          <a:p>
            <a:pPr lvl="0"/>
            <a:r>
              <a:rPr lang="en-US" altLang="zh-CN" smtClean="0"/>
              <a:t>https://releases.linaro.org/components/toolchain/binaries/5.5-2017.10/aarch64-linux-gnu/gcc-linaro-5.5.0-2017.10-x86_64_aarch64-linux-gnu.tar.xz</a:t>
            </a:r>
            <a:endParaRPr lang="zh-CN" altLang="zh-CN" smtClean="0"/>
          </a:p>
          <a:p>
            <a:pPr lvl="0"/>
            <a:endParaRPr lang="zh-CN" altLang="zh-CN" smtClean="0"/>
          </a:p>
          <a:p>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marR="0" lvl="0" indent="-180975" algn="l" defTabSz="914400" rtl="0" eaLnBrk="1" fontAlgn="base" latinLnBrk="0" hangingPunct="1">
              <a:lnSpc>
                <a:spcPct val="125000"/>
              </a:lnSpc>
              <a:spcBef>
                <a:spcPct val="0"/>
              </a:spcBef>
              <a:spcAft>
                <a:spcPts val="600"/>
              </a:spcAft>
              <a:buClrTx/>
              <a:buSzPct val="60000"/>
              <a:buFont typeface="Wingdings" panose="05000000000000000000" pitchFamily="2" charset="2"/>
              <a:buChar char="l"/>
              <a:defRPr/>
            </a:pPr>
            <a:r>
              <a:rPr lang="zh-CN" altLang="en-US" sz="1100" kern="1200" dirty="0" smtClean="0">
                <a:solidFill>
                  <a:schemeClr val="tx1"/>
                </a:solidFill>
                <a:effectLst/>
                <a:latin typeface="微软雅黑" panose="020B0503020204020204" pitchFamily="34" charset="-122"/>
                <a:ea typeface="微软雅黑" panose="020B0503020204020204" pitchFamily="34" charset="-122"/>
                <a:cs typeface="+mn-cs"/>
              </a:rPr>
              <a:t>实验手册中使用的是</a:t>
            </a:r>
            <a:r>
              <a:rPr lang="en-US" altLang="zh-CN" sz="1100" kern="1200" dirty="0" smtClean="0">
                <a:solidFill>
                  <a:schemeClr val="tx1"/>
                </a:solidFill>
                <a:effectLst/>
                <a:latin typeface="微软雅黑" panose="020B0503020204020204" pitchFamily="34" charset="-122"/>
                <a:ea typeface="微软雅黑" panose="020B0503020204020204" pitchFamily="34" charset="-122"/>
                <a:cs typeface="+mn-cs"/>
              </a:rPr>
              <a:t>CentOS</a:t>
            </a:r>
            <a:r>
              <a:rPr lang="zh-CN" altLang="en-US" sz="1100" kern="1200" dirty="0" smtClean="0">
                <a:solidFill>
                  <a:schemeClr val="tx1"/>
                </a:solidFill>
                <a:effectLst/>
                <a:latin typeface="微软雅黑" panose="020B0503020204020204" pitchFamily="34" charset="-122"/>
                <a:ea typeface="微软雅黑" panose="020B0503020204020204" pitchFamily="34" charset="-122"/>
                <a:cs typeface="+mn-cs"/>
              </a:rPr>
              <a:t>搭建的实验环境，并没有使用</a:t>
            </a:r>
            <a:r>
              <a:rPr lang="en-US" altLang="zh-CN" sz="1100" kern="1200" dirty="0" smtClean="0">
                <a:solidFill>
                  <a:schemeClr val="tx1"/>
                </a:solidFill>
                <a:effectLst/>
                <a:latin typeface="微软雅黑" panose="020B0503020204020204" pitchFamily="34" charset="-122"/>
                <a:ea typeface="微软雅黑" panose="020B0503020204020204" pitchFamily="34" charset="-122"/>
                <a:cs typeface="+mn-cs"/>
              </a:rPr>
              <a:t>Ubuntu</a:t>
            </a:r>
            <a:r>
              <a:rPr lang="zh-CN" altLang="en-US" sz="1100" kern="1200" dirty="0" smtClean="0">
                <a:solidFill>
                  <a:schemeClr val="tx1"/>
                </a:solidFill>
                <a:effectLst/>
                <a:latin typeface="微软雅黑" panose="020B0503020204020204" pitchFamily="34" charset="-122"/>
                <a:ea typeface="微软雅黑" panose="020B0503020204020204" pitchFamily="34" charset="-122"/>
                <a:cs typeface="+mn-cs"/>
              </a:rPr>
              <a:t>操作系统。</a:t>
            </a:r>
            <a:endParaRPr lang="en-US" altLang="zh-CN" sz="1100"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a:xfrm>
            <a:off x="684213" y="765175"/>
            <a:ext cx="5931494" cy="5109368"/>
          </a:xfrm>
        </p:spPr>
        <p:txBody>
          <a:bodyPr/>
          <a:lstStyle/>
          <a:p>
            <a:r>
              <a:rPr lang="zh-CN" altLang="en-US" smtClean="0">
                <a:effectLst>
                  <a:outerShdw sx="0" sy="0">
                    <a:srgbClr val="000000"/>
                  </a:outerShdw>
                </a:effectLst>
              </a:rPr>
              <a:t>步骤一、</a:t>
            </a:r>
            <a:r>
              <a:rPr lang="zh-CN" altLang="zh-CN" smtClean="0"/>
              <a:t>编写测试例子</a:t>
            </a:r>
            <a:endParaRPr lang="en-US" altLang="zh-CN" smtClean="0"/>
          </a:p>
          <a:p>
            <a:pPr marL="0" indent="0">
              <a:buNone/>
            </a:pPr>
            <a:r>
              <a:rPr lang="en-US" altLang="zh-CN" smtClean="0"/>
              <a:t>	</a:t>
            </a:r>
            <a:r>
              <a:rPr lang="zh-CN" altLang="en-US" smtClean="0"/>
              <a:t>这里</a:t>
            </a:r>
            <a:r>
              <a:rPr lang="zh-CN" altLang="zh-CN" smtClean="0"/>
              <a:t>编写测试例子</a:t>
            </a:r>
            <a:r>
              <a:rPr lang="en-US" altLang="zh-CN" smtClean="0"/>
              <a:t>hello.c</a:t>
            </a:r>
            <a:r>
              <a:rPr lang="zh-CN" altLang="zh-CN" smtClean="0"/>
              <a:t>，代码如下：</a:t>
            </a:r>
            <a:endParaRPr lang="en-US" altLang="zh-CN" smtClean="0"/>
          </a:p>
          <a:p>
            <a:r>
              <a:rPr lang="zh-CN" altLang="en-US" smtClean="0">
                <a:effectLst>
                  <a:outerShdw sx="0" sy="0">
                    <a:srgbClr val="000000"/>
                  </a:outerShdw>
                </a:effectLst>
              </a:rPr>
              <a:t>步骤二、</a:t>
            </a:r>
            <a:r>
              <a:rPr lang="zh-CN" altLang="zh-CN" smtClean="0"/>
              <a:t>执行如下命令，交叉编译</a:t>
            </a:r>
            <a:endParaRPr lang="en-US" altLang="zh-CN" smtClean="0"/>
          </a:p>
          <a:p>
            <a:pPr marL="0" indent="0">
              <a:buNone/>
            </a:pPr>
            <a:r>
              <a:rPr lang="en-US" altLang="zh-CN" smtClean="0"/>
              <a:t>	</a:t>
            </a:r>
            <a:r>
              <a:rPr lang="en-US" altLang="zh-CN" b="1" smtClean="0"/>
              <a:t>aarch64-linux-gnu-gcc -o kp-hello hello.c</a:t>
            </a:r>
            <a:endParaRPr lang="zh-CN" altLang="zh-CN" b="1" smtClean="0"/>
          </a:p>
          <a:p>
            <a:r>
              <a:rPr lang="zh-CN" altLang="zh-CN" smtClean="0"/>
              <a:t>步骤三：测试执行</a:t>
            </a:r>
            <a:endParaRPr lang="zh-CN" altLang="zh-CN" smtClean="0"/>
          </a:p>
          <a:p>
            <a:pPr marL="0" indent="0">
              <a:buNone/>
            </a:pPr>
            <a:r>
              <a:rPr lang="en-US" altLang="zh-CN" smtClean="0"/>
              <a:t>	</a:t>
            </a:r>
            <a:r>
              <a:rPr lang="zh-CN" altLang="zh-CN" smtClean="0"/>
              <a:t>在</a:t>
            </a:r>
            <a:r>
              <a:rPr lang="en-US" altLang="zh-CN" smtClean="0"/>
              <a:t>x86</a:t>
            </a:r>
            <a:r>
              <a:rPr lang="zh-CN" altLang="zh-CN" smtClean="0"/>
              <a:t>服务器上测试，执行：</a:t>
            </a:r>
            <a:endParaRPr lang="zh-CN" altLang="zh-CN" smtClean="0"/>
          </a:p>
          <a:p>
            <a:pPr marL="0" indent="0">
              <a:buNone/>
            </a:pPr>
            <a:r>
              <a:rPr lang="en-US" altLang="zh-CN" smtClean="0"/>
              <a:t>	</a:t>
            </a:r>
            <a:r>
              <a:rPr lang="en-US" altLang="zh-CN" b="1" smtClean="0"/>
              <a:t>./kp-hello </a:t>
            </a:r>
            <a:endParaRPr lang="zh-CN" altLang="zh-CN" b="1" smtClean="0"/>
          </a:p>
          <a:p>
            <a:pPr marL="0" indent="0">
              <a:buNone/>
            </a:pPr>
            <a:r>
              <a:rPr lang="en-US" altLang="zh-CN" smtClean="0"/>
              <a:t>	</a:t>
            </a:r>
            <a:r>
              <a:rPr lang="zh-CN" altLang="zh-CN" smtClean="0"/>
              <a:t>则会报错，报错内容为：</a:t>
            </a:r>
            <a:endParaRPr lang="zh-CN" altLang="zh-CN" smtClean="0"/>
          </a:p>
          <a:p>
            <a:pPr marL="0" indent="0">
              <a:buNone/>
            </a:pPr>
            <a:r>
              <a:rPr lang="en-US" altLang="zh-CN" smtClean="0"/>
              <a:t>	-bash: ./kp-hello: cannot execute binary file</a:t>
            </a:r>
            <a:endParaRPr lang="zh-CN" altLang="zh-CN" smtClean="0"/>
          </a:p>
          <a:p>
            <a:pPr marL="0" indent="0">
              <a:buNone/>
            </a:pPr>
            <a:r>
              <a:rPr lang="en-US" altLang="zh-CN" smtClean="0"/>
              <a:t>	</a:t>
            </a:r>
            <a:r>
              <a:rPr lang="zh-CN" altLang="zh-CN" smtClean="0"/>
              <a:t>将持续拷贝到</a:t>
            </a:r>
            <a:r>
              <a:rPr lang="en-US" altLang="zh-CN" smtClean="0"/>
              <a:t>ARM</a:t>
            </a:r>
            <a:r>
              <a:rPr lang="zh-CN" altLang="zh-CN" smtClean="0"/>
              <a:t>服务器上，继续执行，显示内容如下：</a:t>
            </a:r>
            <a:endParaRPr lang="zh-CN" altLang="zh-CN" smtClean="0"/>
          </a:p>
          <a:p>
            <a:pPr marL="0" indent="0">
              <a:buNone/>
            </a:pPr>
            <a:r>
              <a:rPr lang="en-US" altLang="zh-CN" smtClean="0"/>
              <a:t>	hello linux</a:t>
            </a:r>
            <a:endParaRPr lang="en-US" altLang="zh-CN" b="1" smtClean="0"/>
          </a:p>
          <a:p>
            <a:pPr marL="0" indent="0">
              <a:buNone/>
            </a:pPr>
            <a:endParaRPr lang="zh-CN" altLang="en-US" dirty="0"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zh-CN" altLang="en-US" smtClean="0"/>
              <a:t>交叉编译是在一个平台上生成另一个平台上的可执行代码。</a:t>
            </a:r>
            <a:endParaRPr lang="en-US" altLang="zh-CN" smtClean="0"/>
          </a:p>
          <a:p>
            <a:r>
              <a:rPr lang="en-US" altLang="zh-CN" smtClean="0"/>
              <a:t>Speed</a:t>
            </a:r>
            <a:r>
              <a:rPr lang="zh-CN" altLang="en-US" smtClean="0"/>
              <a:t>： 目标平台的运行速度往往比主机慢得多，许多专用的嵌入式硬件被设计为低成本和低功耗，没有太高的性能</a:t>
            </a:r>
            <a:endParaRPr lang="en-US" altLang="zh-CN" smtClean="0"/>
          </a:p>
          <a:p>
            <a:r>
              <a:rPr lang="en-US" altLang="zh-CN" smtClean="0"/>
              <a:t>Capability</a:t>
            </a:r>
            <a:r>
              <a:rPr lang="zh-CN" altLang="en-US" smtClean="0"/>
              <a:t>： 整个编译过程是非常消耗资源的，嵌入式系统往往没有足够的内存或磁盘空间</a:t>
            </a:r>
            <a:endParaRPr lang="zh-CN" altLang="en-US" smtClean="0"/>
          </a:p>
          <a:p>
            <a:r>
              <a:rPr lang="en-US" altLang="zh-CN" smtClean="0"/>
              <a:t>Availability</a:t>
            </a:r>
            <a:r>
              <a:rPr lang="zh-CN" altLang="en-US" smtClean="0"/>
              <a:t>： 即使目标平台资源很充足，可以本地编译，但是第一个在目标平台上运行的本地编译器总需要通过交叉编译获得</a:t>
            </a:r>
            <a:endParaRPr lang="zh-CN" altLang="en-US" smtClean="0"/>
          </a:p>
          <a:p>
            <a:r>
              <a:rPr lang="en-US" altLang="zh-CN" smtClean="0"/>
              <a:t>Flexibility</a:t>
            </a:r>
            <a:r>
              <a:rPr lang="zh-CN" altLang="en-US" smtClean="0"/>
              <a:t>： 一个完整的</a:t>
            </a:r>
            <a:r>
              <a:rPr lang="en-US" altLang="zh-CN" smtClean="0"/>
              <a:t>Linux</a:t>
            </a:r>
            <a:r>
              <a:rPr lang="zh-CN" altLang="en-US" smtClean="0"/>
              <a:t>编译环境需要很多支持包，交叉编译使我们不需要花时间将各种支持包移植到目标板上</a:t>
            </a:r>
            <a:endParaRPr lang="zh-CN" altLang="en-US" smtClean="0"/>
          </a:p>
          <a:p>
            <a:pPr lvl="1"/>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marR="0" lvl="0" indent="-180975" algn="l" defTabSz="914400" rtl="0" eaLnBrk="1" fontAlgn="base" latinLnBrk="0" hangingPunct="1">
              <a:lnSpc>
                <a:spcPct val="125000"/>
              </a:lnSpc>
              <a:spcBef>
                <a:spcPct val="0"/>
              </a:spcBef>
              <a:spcAft>
                <a:spcPts val="600"/>
              </a:spcAft>
              <a:buClrTx/>
              <a:buSzPct val="60000"/>
              <a:buFont typeface="Wingdings" panose="05000000000000000000" pitchFamily="2" charset="2"/>
              <a:buChar char="l"/>
              <a:defRPr/>
            </a:pPr>
            <a:r>
              <a:rPr lang="zh-CN" altLang="en-US" dirty="0" smtClean="0"/>
              <a:t>虽然现在</a:t>
            </a:r>
            <a:r>
              <a:rPr lang="en-US" altLang="zh-CN" dirty="0" smtClean="0"/>
              <a:t>CentOS</a:t>
            </a:r>
            <a:r>
              <a:rPr lang="zh-CN" altLang="en-US" dirty="0" smtClean="0"/>
              <a:t>操作系统早已经完成了对</a:t>
            </a:r>
            <a:r>
              <a:rPr lang="en-US" altLang="zh-CN" dirty="0" smtClean="0"/>
              <a:t>yum</a:t>
            </a:r>
            <a:r>
              <a:rPr lang="zh-CN" altLang="en-US" dirty="0" smtClean="0"/>
              <a:t>的支持，但是由于</a:t>
            </a:r>
            <a:r>
              <a:rPr lang="en-US" altLang="zh-CN" dirty="0" smtClean="0"/>
              <a:t>yum</a:t>
            </a:r>
            <a:r>
              <a:rPr lang="zh-CN" altLang="en-US" dirty="0" smtClean="0"/>
              <a:t>依然还是基于</a:t>
            </a:r>
            <a:r>
              <a:rPr lang="en-US" altLang="zh-CN" dirty="0" smtClean="0"/>
              <a:t>RPM</a:t>
            </a:r>
            <a:r>
              <a:rPr lang="zh-CN" altLang="en-US" dirty="0" smtClean="0"/>
              <a:t>机制的，所以仍然很有必要对</a:t>
            </a:r>
            <a:r>
              <a:rPr lang="en-US" altLang="zh-CN" dirty="0" smtClean="0"/>
              <a:t>RPM</a:t>
            </a:r>
            <a:r>
              <a:rPr lang="zh-CN" altLang="en-US" dirty="0" smtClean="0"/>
              <a:t>进行了解的。</a:t>
            </a:r>
            <a:endParaRPr lang="zh-CN" altLang="en-US" dirty="0" smtClean="0"/>
          </a:p>
          <a:p>
            <a:endParaRPr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t>综合考虑来看：</a:t>
            </a:r>
            <a:endParaRPr lang="zh-CN" altLang="en-US" dirty="0" smtClean="0"/>
          </a:p>
          <a:p>
            <a:pPr lvl="1"/>
            <a:r>
              <a:rPr lang="zh-CN" altLang="en-US" dirty="0" smtClean="0"/>
              <a:t>如果需要快速体验，可以直接上华为云购买鲲鹏云服务器。</a:t>
            </a:r>
            <a:endParaRPr lang="zh-CN" altLang="en-US" dirty="0" smtClean="0"/>
          </a:p>
          <a:p>
            <a:pPr lvl="1"/>
            <a:r>
              <a:rPr lang="zh-CN" altLang="en-US" dirty="0" smtClean="0"/>
              <a:t>如果需要强劲的性能，且在自建机房使用，可以选用</a:t>
            </a:r>
            <a:r>
              <a:rPr lang="en-US" altLang="zh-CN" dirty="0" err="1" smtClean="0"/>
              <a:t>Taishan</a:t>
            </a:r>
            <a:r>
              <a:rPr lang="zh-CN" altLang="en-US" dirty="0" smtClean="0"/>
              <a:t>物理服务器。</a:t>
            </a:r>
            <a:endParaRPr lang="zh-CN" altLang="en-US" dirty="0" smtClean="0"/>
          </a:p>
          <a:p>
            <a:pPr lvl="1"/>
            <a:r>
              <a:rPr lang="zh-CN" altLang="en-US" dirty="0" smtClean="0"/>
              <a:t>如果考虑成本等因素，亦可以在已有的</a:t>
            </a:r>
            <a:r>
              <a:rPr lang="en-US" altLang="zh-CN" dirty="0" smtClean="0"/>
              <a:t>X86</a:t>
            </a:r>
            <a:r>
              <a:rPr lang="zh-CN" altLang="en-US" dirty="0" smtClean="0"/>
              <a:t>上搭建交叉编译环境。</a:t>
            </a:r>
            <a:endParaRPr lang="en-US" altLang="zh-CN" dirty="0" smtClean="0"/>
          </a:p>
          <a:p>
            <a:pPr lvl="0"/>
            <a:r>
              <a:rPr lang="zh-CN" altLang="en-US" dirty="0" smtClean="0"/>
              <a:t>本次课程使用鲲鹏云服务器来搭建鲲鹏开发环境。</a:t>
            </a:r>
            <a:endParaRPr lang="en-US" altLang="zh-CN" dirty="0" smtClean="0"/>
          </a:p>
          <a:p>
            <a:pPr lvl="0"/>
            <a:r>
              <a:rPr lang="zh-CN" altLang="en-US" dirty="0" smtClean="0"/>
              <a:t>本章将从鲲鹏开发环境的搭建，源码包制作，和镜像制作三个方向来展开讨论</a:t>
            </a:r>
            <a:endParaRPr lang="en-US" altLang="zh-CN" dirty="0" smtClean="0"/>
          </a:p>
          <a:p>
            <a:pPr lvl="0"/>
            <a:endParaRPr lang="zh-CN" altLang="en-US" dirty="0" smtClean="0"/>
          </a:p>
          <a:p>
            <a:pPr lvl="1"/>
            <a:endParaRPr lang="zh-CN" altLang="en-US" dirty="0" smtClean="0"/>
          </a:p>
          <a:p>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zh-CN" altLang="en-US" dirty="0" smtClean="0"/>
              <a:t>因为它允许分发已编译的软件，所以用户只用一个命令就可以安装软件。由于 </a:t>
            </a:r>
            <a:r>
              <a:rPr lang="en-US" altLang="zh-CN" dirty="0" smtClean="0"/>
              <a:t>RPM </a:t>
            </a:r>
            <a:r>
              <a:rPr lang="zh-CN" altLang="en-US" dirty="0" smtClean="0"/>
              <a:t>是透过预先编译并打包成为 </a:t>
            </a:r>
            <a:r>
              <a:rPr lang="en-US" altLang="zh-CN" dirty="0" smtClean="0"/>
              <a:t>RPM </a:t>
            </a:r>
            <a:r>
              <a:rPr lang="zh-CN" altLang="en-US" dirty="0" smtClean="0"/>
              <a:t>文件格式后，再加以安装的一种方式，并且还能够进行数据库的记载。所以 </a:t>
            </a:r>
            <a:r>
              <a:rPr lang="en-US" altLang="zh-CN" dirty="0" smtClean="0"/>
              <a:t>RPM </a:t>
            </a:r>
            <a:r>
              <a:rPr lang="zh-CN" altLang="en-US" dirty="0" smtClean="0"/>
              <a:t>有以下的优点：</a:t>
            </a:r>
            <a:endParaRPr lang="en-US" altLang="zh-CN" dirty="0" smtClean="0"/>
          </a:p>
          <a:p>
            <a:pPr lvl="1"/>
            <a:r>
              <a:rPr lang="zh-CN" altLang="en-US" dirty="0" smtClean="0"/>
              <a:t>内含编译程序，免编译</a:t>
            </a:r>
            <a:endParaRPr lang="zh-CN" altLang="en-US" dirty="0" smtClean="0"/>
          </a:p>
          <a:p>
            <a:pPr lvl="1"/>
            <a:r>
              <a:rPr lang="zh-CN" altLang="en-US" dirty="0" smtClean="0"/>
              <a:t>预先检查系统版本，可避免文件被错误安装</a:t>
            </a:r>
            <a:endParaRPr lang="zh-CN" altLang="en-US" dirty="0" smtClean="0"/>
          </a:p>
          <a:p>
            <a:pPr lvl="1"/>
            <a:r>
              <a:rPr lang="zh-CN" altLang="en-US" dirty="0" smtClean="0"/>
              <a:t>提供软件版本资讯，软件名称，软件用途等相关信息，便于了解软件</a:t>
            </a:r>
            <a:endParaRPr lang="zh-CN" altLang="en-US" dirty="0" smtClean="0"/>
          </a:p>
          <a:p>
            <a:pPr lvl="1"/>
            <a:r>
              <a:rPr lang="zh-CN" altLang="en-US" dirty="0" smtClean="0"/>
              <a:t>使用数据库记录</a:t>
            </a:r>
            <a:r>
              <a:rPr lang="en-US" altLang="zh-CN" dirty="0" smtClean="0"/>
              <a:t>RPM</a:t>
            </a:r>
            <a:r>
              <a:rPr lang="zh-CN" altLang="en-US" dirty="0" smtClean="0"/>
              <a:t>文件的相关参数，便于升级、移除、查询与验证</a:t>
            </a:r>
            <a:endParaRPr lang="en-US" altLang="zh-CN" dirty="0" smtClean="0"/>
          </a:p>
          <a:p>
            <a:pPr lvl="0"/>
            <a:r>
              <a:rPr lang="zh-CN" altLang="en-US" dirty="0" smtClean="0"/>
              <a:t> 安装软件：执行</a:t>
            </a:r>
            <a:r>
              <a:rPr lang="en-US" altLang="zh-CN" dirty="0" smtClean="0"/>
              <a:t>rpm -</a:t>
            </a:r>
            <a:r>
              <a:rPr lang="en-US" altLang="zh-CN" dirty="0" err="1" smtClean="0"/>
              <a:t>ivh</a:t>
            </a:r>
            <a:r>
              <a:rPr lang="en-US" altLang="zh-CN" dirty="0" smtClean="0"/>
              <a:t> rpm</a:t>
            </a:r>
            <a:r>
              <a:rPr lang="zh-CN" altLang="en-US" dirty="0" smtClean="0"/>
              <a:t>包名，如：  </a:t>
            </a:r>
            <a:r>
              <a:rPr lang="en-US" altLang="zh-CN" dirty="0" smtClean="0"/>
              <a:t>#rpm -</a:t>
            </a:r>
            <a:r>
              <a:rPr lang="en-US" altLang="zh-CN" dirty="0" err="1" smtClean="0"/>
              <a:t>ivh</a:t>
            </a:r>
            <a:r>
              <a:rPr lang="en-US" altLang="zh-CN" dirty="0" smtClean="0"/>
              <a:t> apache-1.3.6.i386.rpm  </a:t>
            </a:r>
            <a:endParaRPr lang="en-US" altLang="zh-CN" dirty="0" smtClean="0"/>
          </a:p>
          <a:p>
            <a:pPr lvl="0"/>
            <a:r>
              <a:rPr lang="zh-CN" altLang="en-US" dirty="0" smtClean="0"/>
              <a:t>升级软件：执行</a:t>
            </a:r>
            <a:r>
              <a:rPr lang="en-US" altLang="zh-CN" dirty="0" smtClean="0"/>
              <a:t>rpm -</a:t>
            </a:r>
            <a:r>
              <a:rPr lang="en-US" altLang="zh-CN" dirty="0" err="1" smtClean="0"/>
              <a:t>Uvh</a:t>
            </a:r>
            <a:r>
              <a:rPr lang="en-US" altLang="zh-CN" dirty="0" smtClean="0"/>
              <a:t> rpm</a:t>
            </a:r>
            <a:r>
              <a:rPr lang="zh-CN" altLang="en-US" dirty="0" smtClean="0"/>
              <a:t>包名。  </a:t>
            </a:r>
            <a:endParaRPr lang="en-US" altLang="zh-CN" dirty="0" smtClean="0"/>
          </a:p>
          <a:p>
            <a:pPr lvl="0"/>
            <a:r>
              <a:rPr lang="zh-CN" altLang="en-US" dirty="0" smtClean="0"/>
              <a:t>反安装：执行</a:t>
            </a:r>
            <a:r>
              <a:rPr lang="en-US" altLang="zh-CN" dirty="0" smtClean="0"/>
              <a:t>rpm -e rpm</a:t>
            </a:r>
            <a:r>
              <a:rPr lang="zh-CN" altLang="en-US" dirty="0" smtClean="0"/>
              <a:t>包名。 </a:t>
            </a:r>
            <a:endParaRPr lang="en-US" altLang="zh-CN" dirty="0" smtClean="0"/>
          </a:p>
          <a:p>
            <a:pPr lvl="0"/>
            <a:r>
              <a:rPr lang="zh-CN" altLang="en-US" dirty="0" smtClean="0"/>
              <a:t>查询软件包的详细信息：执行</a:t>
            </a:r>
            <a:r>
              <a:rPr lang="en-US" altLang="zh-CN" dirty="0" smtClean="0"/>
              <a:t>rpm -</a:t>
            </a:r>
            <a:r>
              <a:rPr lang="en-US" altLang="zh-CN" dirty="0" err="1" smtClean="0"/>
              <a:t>qpi</a:t>
            </a:r>
            <a:r>
              <a:rPr lang="en-US" altLang="zh-CN" dirty="0" smtClean="0"/>
              <a:t> rpm</a:t>
            </a:r>
            <a:r>
              <a:rPr lang="zh-CN" altLang="en-US" dirty="0" smtClean="0"/>
              <a:t>包名  </a:t>
            </a:r>
            <a:endParaRPr lang="en-US" altLang="zh-CN" dirty="0" smtClean="0"/>
          </a:p>
          <a:p>
            <a:pPr lvl="0"/>
            <a:r>
              <a:rPr lang="zh-CN" altLang="en-US" dirty="0" smtClean="0"/>
              <a:t>查询某个文件是属于那个</a:t>
            </a:r>
            <a:r>
              <a:rPr lang="en-US" altLang="zh-CN" dirty="0" smtClean="0"/>
              <a:t>rpm</a:t>
            </a:r>
            <a:r>
              <a:rPr lang="zh-CN" altLang="en-US" dirty="0" smtClean="0"/>
              <a:t>包的：执行</a:t>
            </a:r>
            <a:r>
              <a:rPr lang="en-US" altLang="zh-CN" dirty="0" smtClean="0"/>
              <a:t>rpm -</a:t>
            </a:r>
            <a:r>
              <a:rPr lang="en-US" altLang="zh-CN" dirty="0" err="1" smtClean="0"/>
              <a:t>qf</a:t>
            </a:r>
            <a:r>
              <a:rPr lang="en-US" altLang="zh-CN" dirty="0" smtClean="0"/>
              <a:t> rpm</a:t>
            </a:r>
            <a:r>
              <a:rPr lang="zh-CN" altLang="en-US" dirty="0" smtClean="0"/>
              <a:t>包名  </a:t>
            </a:r>
            <a:endParaRPr lang="en-US" altLang="zh-CN" dirty="0" smtClean="0"/>
          </a:p>
          <a:p>
            <a:pPr lvl="0"/>
            <a:r>
              <a:rPr lang="zh-CN" altLang="en-US" dirty="0" smtClean="0"/>
              <a:t>查该软件包会向系统里面写入哪些文件：执行 </a:t>
            </a:r>
            <a:r>
              <a:rPr lang="en-US" altLang="zh-CN" dirty="0" smtClean="0"/>
              <a:t>rpm -</a:t>
            </a:r>
            <a:r>
              <a:rPr lang="en-US" altLang="zh-CN" dirty="0" err="1" smtClean="0"/>
              <a:t>qpl</a:t>
            </a:r>
            <a:r>
              <a:rPr lang="en-US" altLang="zh-CN" dirty="0" smtClean="0"/>
              <a:t> rpm</a:t>
            </a:r>
            <a:r>
              <a:rPr lang="zh-CN" altLang="en-US" dirty="0" smtClean="0"/>
              <a:t>包名</a:t>
            </a:r>
            <a:endParaRPr lang="zh-CN" altLang="en-US" dirty="0" smtClean="0"/>
          </a:p>
        </p:txBody>
      </p:sp>
      <p:sp>
        <p:nvSpPr>
          <p:cNvPr id="5" name="幻灯片图像占位符 4"/>
          <p:cNvSpPr>
            <a:spLocks noGrp="1" noRot="1" noChangeAspect="1"/>
          </p:cNvSpPr>
          <p:nvPr>
            <p:ph type="sldImg"/>
          </p:nvPr>
        </p:nvSpPr>
        <p:spPr>
          <a:xfrm>
            <a:off x="584200" y="765175"/>
            <a:ext cx="5930900" cy="3336925"/>
          </a:xfr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ltLang="zh-CN" smtClean="0"/>
              <a:t>RPM</a:t>
            </a:r>
            <a:r>
              <a:rPr lang="zh-CN" altLang="en-US" smtClean="0"/>
              <a:t>包命名方式：</a:t>
            </a:r>
            <a:r>
              <a:rPr lang="en-US" altLang="zh-CN" smtClean="0"/>
              <a:t>name-version-release.architecture.rpm</a:t>
            </a:r>
            <a:r>
              <a:rPr lang="zh-CN" altLang="en-US" smtClean="0"/>
              <a:t>。</a:t>
            </a:r>
            <a:r>
              <a:rPr lang="en-US" altLang="zh-CN" smtClean="0"/>
              <a:t>RPM</a:t>
            </a:r>
            <a:r>
              <a:rPr lang="zh-CN" altLang="en-US" smtClean="0"/>
              <a:t>有五种基本的操作功能：安装、卸载、升级、查询和验证。这五种基本功能的实现仅仅需要用</a:t>
            </a:r>
            <a:r>
              <a:rPr lang="en-US" altLang="zh-CN" smtClean="0"/>
              <a:t>rpm + </a:t>
            </a:r>
            <a:r>
              <a:rPr lang="zh-CN" altLang="en-US" smtClean="0"/>
              <a:t>选项 </a:t>
            </a:r>
            <a:r>
              <a:rPr lang="en-US" altLang="zh-CN" smtClean="0"/>
              <a:t>+ rpm</a:t>
            </a:r>
            <a:r>
              <a:rPr lang="zh-CN" altLang="en-US" smtClean="0"/>
              <a:t>包就能轻易地实现。</a:t>
            </a:r>
            <a:endParaRPr lang="zh-CN" altLang="en-US" smtClean="0"/>
          </a:p>
          <a:p>
            <a:r>
              <a:rPr lang="zh-CN" altLang="en-US" smtClean="0"/>
              <a:t>如果想发布</a:t>
            </a:r>
            <a:r>
              <a:rPr lang="en-US" altLang="zh-CN" smtClean="0"/>
              <a:t>rpm</a:t>
            </a:r>
            <a:r>
              <a:rPr lang="zh-CN" altLang="en-US" smtClean="0"/>
              <a:t>格式的源码包或者是二进制包，就要使用</a:t>
            </a:r>
            <a:r>
              <a:rPr lang="en-US" altLang="zh-CN" smtClean="0"/>
              <a:t>rpmbuild</a:t>
            </a:r>
            <a:r>
              <a:rPr lang="zh-CN" altLang="en-US" smtClean="0"/>
              <a:t>工具。</a:t>
            </a:r>
            <a:endParaRPr lang="en-US" altLang="zh-CN" smtClean="0"/>
          </a:p>
          <a:p>
            <a:r>
              <a:rPr lang="en-US" altLang="zh-CN" smtClean="0"/>
              <a:t>RPMbuild</a:t>
            </a:r>
            <a:r>
              <a:rPr lang="zh-CN" altLang="en-US" smtClean="0"/>
              <a:t>是用来指示转换的源码编译成二进制文件的包，在</a:t>
            </a:r>
            <a:r>
              <a:rPr lang="en-US" altLang="zh-CN" smtClean="0"/>
              <a:t>CentOS</a:t>
            </a:r>
            <a:r>
              <a:rPr lang="zh-CN" altLang="en-US" smtClean="0"/>
              <a:t>下默认目录为当前用户下，如</a:t>
            </a:r>
            <a:r>
              <a:rPr lang="en-US" altLang="zh-CN" smtClean="0"/>
              <a:t>/root</a:t>
            </a:r>
            <a:r>
              <a:rPr lang="zh-CN" altLang="en-US" smtClean="0"/>
              <a:t>。因为系统有默认的</a:t>
            </a:r>
            <a:r>
              <a:rPr lang="en-US" altLang="zh-CN" smtClean="0"/>
              <a:t>rpm</a:t>
            </a:r>
            <a:r>
              <a:rPr lang="zh-CN" altLang="en-US" smtClean="0"/>
              <a:t>构建的目录，若要重新指定</a:t>
            </a:r>
            <a:r>
              <a:rPr lang="en-US" altLang="zh-CN" smtClean="0"/>
              <a:t>rpm</a:t>
            </a:r>
            <a:r>
              <a:rPr lang="zh-CN" altLang="en-US" smtClean="0"/>
              <a:t>构建的目录位置，需要在当前用户目录下建一个</a:t>
            </a:r>
            <a:r>
              <a:rPr lang="en-US" altLang="zh-CN" smtClean="0"/>
              <a:t>.rpmmacros</a:t>
            </a:r>
            <a:r>
              <a:rPr lang="zh-CN" altLang="en-US" smtClean="0"/>
              <a:t>文件，通过更改 </a:t>
            </a:r>
            <a:r>
              <a:rPr lang="en-US" altLang="zh-CN" smtClean="0"/>
              <a:t>%_topdir </a:t>
            </a:r>
            <a:r>
              <a:rPr lang="zh-CN" altLang="en-US" smtClean="0"/>
              <a:t>设置来告诉 </a:t>
            </a:r>
            <a:r>
              <a:rPr lang="en-US" altLang="zh-CN" smtClean="0"/>
              <a:t>RPM </a:t>
            </a:r>
            <a:r>
              <a:rPr lang="zh-CN" altLang="en-US" smtClean="0"/>
              <a:t>查找和创建不同目录集中的文件，如</a:t>
            </a:r>
            <a:r>
              <a:rPr lang="en-US" altLang="zh-CN" smtClean="0"/>
              <a:t>%_topdir /home/your_userid/rpm</a:t>
            </a:r>
            <a:r>
              <a:rPr lang="zh-CN" altLang="en-US" smtClean="0"/>
              <a:t>，然后手动创建这样一个完整的目录树：</a:t>
            </a:r>
            <a:r>
              <a:rPr lang="en-US" altLang="zh-CN" smtClean="0"/>
              <a:t>~/rpm ~/rpm/SOURCES ~/rpm/SPECS ~/rpm/BUILD ~/rpm/RPMS ~/rpm/RPMS/i386 ~/rpm/SRPMS</a:t>
            </a:r>
            <a:r>
              <a:rPr lang="zh-CN" altLang="en-US" smtClean="0"/>
              <a:t>（也可运行时程序自动创建，比如任意执行个</a:t>
            </a:r>
            <a:r>
              <a:rPr lang="en-US" altLang="zh-CN" smtClean="0"/>
              <a:t>spec</a:t>
            </a:r>
            <a:r>
              <a:rPr lang="zh-CN" altLang="en-US" smtClean="0"/>
              <a:t>文件</a:t>
            </a:r>
            <a:r>
              <a:rPr lang="en-US" altLang="zh-CN" smtClean="0"/>
              <a:t>,rpmbuild -bp file.spec</a:t>
            </a:r>
            <a:r>
              <a:rPr lang="zh-CN" altLang="en-US" smtClean="0"/>
              <a:t>虽然执行失败但会创建目录）。</a:t>
            </a:r>
            <a:endParaRPr lang="en-US" altLang="zh-CN" smtClean="0"/>
          </a:p>
          <a:p>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en-US" altLang="zh-CN" dirty="0" err="1" smtClean="0"/>
              <a:t>Redis</a:t>
            </a:r>
            <a:r>
              <a:rPr lang="en-US" altLang="zh-CN" dirty="0" smtClean="0"/>
              <a:t> </a:t>
            </a:r>
            <a:r>
              <a:rPr lang="zh-CN" altLang="en-US" dirty="0" smtClean="0"/>
              <a:t>（</a:t>
            </a:r>
            <a:r>
              <a:rPr lang="en-US" altLang="zh-CN" dirty="0" smtClean="0"/>
              <a:t>Remote Dictionary Server </a:t>
            </a:r>
            <a:r>
              <a:rPr lang="zh-CN" altLang="en-US" dirty="0" smtClean="0"/>
              <a:t>）是一款内存高速缓存数据库。该软件使用</a:t>
            </a:r>
            <a:r>
              <a:rPr lang="en-US" altLang="zh-CN" dirty="0" smtClean="0"/>
              <a:t>C</a:t>
            </a:r>
            <a:r>
              <a:rPr lang="zh-CN" altLang="en-US" dirty="0" smtClean="0"/>
              <a:t>语言编写，</a:t>
            </a:r>
            <a:r>
              <a:rPr lang="en-US" altLang="zh-CN" dirty="0" err="1" smtClean="0"/>
              <a:t>Redis</a:t>
            </a:r>
            <a:r>
              <a:rPr lang="zh-CN" altLang="en-US" dirty="0" smtClean="0"/>
              <a:t>是一个</a:t>
            </a:r>
            <a:r>
              <a:rPr lang="en-US" altLang="zh-CN" dirty="0" smtClean="0"/>
              <a:t>key-value</a:t>
            </a:r>
            <a:r>
              <a:rPr lang="zh-CN" altLang="en-US" dirty="0" smtClean="0"/>
              <a:t>存储系统，它支持丰富的数据类型，如：</a:t>
            </a:r>
            <a:r>
              <a:rPr lang="en-US" altLang="zh-CN" dirty="0" smtClean="0"/>
              <a:t>string</a:t>
            </a:r>
            <a:r>
              <a:rPr lang="zh-CN" altLang="en-US" dirty="0" smtClean="0"/>
              <a:t>、</a:t>
            </a:r>
            <a:r>
              <a:rPr lang="en-US" altLang="zh-CN" dirty="0" smtClean="0"/>
              <a:t>list</a:t>
            </a:r>
            <a:r>
              <a:rPr lang="zh-CN" altLang="en-US" dirty="0" smtClean="0"/>
              <a:t>、</a:t>
            </a:r>
            <a:r>
              <a:rPr lang="en-US" altLang="zh-CN" dirty="0" smtClean="0"/>
              <a:t>set</a:t>
            </a:r>
            <a:r>
              <a:rPr lang="zh-CN" altLang="en-US" dirty="0" smtClean="0"/>
              <a:t>、</a:t>
            </a:r>
            <a:r>
              <a:rPr lang="en-US" altLang="zh-CN" dirty="0" err="1" smtClean="0"/>
              <a:t>zset</a:t>
            </a:r>
            <a:r>
              <a:rPr lang="en-US" altLang="zh-CN" dirty="0" smtClean="0"/>
              <a:t>(sorted set)</a:t>
            </a:r>
            <a:r>
              <a:rPr lang="zh-CN" altLang="en-US" dirty="0" smtClean="0"/>
              <a:t>、</a:t>
            </a:r>
            <a:r>
              <a:rPr lang="en-US" altLang="zh-CN" dirty="0" smtClean="0"/>
              <a:t>hash</a:t>
            </a:r>
            <a:r>
              <a:rPr lang="zh-CN" altLang="en-US" dirty="0" smtClean="0"/>
              <a:t>。</a:t>
            </a:r>
            <a:endParaRPr lang="en-US" altLang="zh-CN" dirty="0" smtClean="0"/>
          </a:p>
          <a:p>
            <a:r>
              <a:rPr lang="en-US" altLang="zh-CN" dirty="0" err="1" smtClean="0"/>
              <a:t>Redis</a:t>
            </a:r>
            <a:r>
              <a:rPr lang="zh-CN" altLang="en-US" dirty="0" smtClean="0"/>
              <a:t>以内存作为数据存储介质，所以读写数据的效率极高，远远超过数据库。以设置和获取一个</a:t>
            </a:r>
            <a:r>
              <a:rPr lang="en-US" altLang="zh-CN" dirty="0" smtClean="0"/>
              <a:t>256</a:t>
            </a:r>
            <a:r>
              <a:rPr lang="zh-CN" altLang="en-US" dirty="0" smtClean="0"/>
              <a:t>字节字符串为例，它的读取速度可高达</a:t>
            </a:r>
            <a:r>
              <a:rPr lang="en-US" altLang="zh-CN" dirty="0" smtClean="0"/>
              <a:t>110000</a:t>
            </a:r>
            <a:r>
              <a:rPr lang="zh-CN" altLang="en-US" dirty="0" smtClean="0"/>
              <a:t>次</a:t>
            </a:r>
            <a:r>
              <a:rPr lang="en-US" altLang="zh-CN" dirty="0" smtClean="0"/>
              <a:t>/s</a:t>
            </a:r>
            <a:r>
              <a:rPr lang="zh-CN" altLang="en-US" dirty="0" smtClean="0"/>
              <a:t>，写速度高达</a:t>
            </a:r>
            <a:r>
              <a:rPr lang="en-US" altLang="zh-CN" dirty="0" smtClean="0"/>
              <a:t>81000</a:t>
            </a:r>
            <a:r>
              <a:rPr lang="zh-CN" altLang="en-US" dirty="0" smtClean="0"/>
              <a:t>次</a:t>
            </a:r>
            <a:r>
              <a:rPr lang="en-US" altLang="zh-CN" dirty="0" smtClean="0"/>
              <a:t>/s</a:t>
            </a:r>
            <a:r>
              <a:rPr lang="zh-CN" altLang="en-US" dirty="0" smtClean="0"/>
              <a:t>。</a:t>
            </a:r>
            <a:endParaRPr lang="en-US" altLang="zh-CN" dirty="0" smtClean="0"/>
          </a:p>
          <a:p>
            <a:r>
              <a:rPr lang="zh-CN" altLang="en-US" dirty="0" smtClean="0"/>
              <a:t>众多语言都支持</a:t>
            </a:r>
            <a:r>
              <a:rPr lang="en-US" altLang="zh-CN" dirty="0" err="1" smtClean="0"/>
              <a:t>Redis</a:t>
            </a:r>
            <a:r>
              <a:rPr lang="zh-CN" altLang="en-US" dirty="0" smtClean="0"/>
              <a:t>，因为</a:t>
            </a:r>
            <a:r>
              <a:rPr lang="en-US" altLang="zh-CN" dirty="0" err="1" smtClean="0"/>
              <a:t>Redis</a:t>
            </a:r>
            <a:r>
              <a:rPr lang="zh-CN" altLang="en-US" dirty="0" smtClean="0"/>
              <a:t>交换数据快，所以在服务器中常用来存储一些需要频繁调取的数据，这样可以大大节省系统直接读取磁盘来获得数据的</a:t>
            </a:r>
            <a:r>
              <a:rPr lang="en-US" altLang="zh-CN" dirty="0" smtClean="0"/>
              <a:t>I/O</a:t>
            </a:r>
            <a:r>
              <a:rPr lang="zh-CN" altLang="en-US" dirty="0" smtClean="0"/>
              <a:t>开销，更重要的是可以极大提升速度。</a:t>
            </a:r>
            <a:endParaRPr lang="zh-CN" altLang="en-US" dirty="0" smtClean="0"/>
          </a:p>
          <a:p>
            <a:r>
              <a:rPr lang="zh-CN" altLang="en-US" dirty="0" smtClean="0"/>
              <a:t>拿大型网站来举个例子，比如</a:t>
            </a:r>
            <a:r>
              <a:rPr lang="en-US" altLang="zh-CN" dirty="0" smtClean="0"/>
              <a:t>a</a:t>
            </a:r>
            <a:r>
              <a:rPr lang="zh-CN" altLang="en-US" dirty="0" smtClean="0"/>
              <a:t>网站首页一天有</a:t>
            </a:r>
            <a:r>
              <a:rPr lang="en-US" altLang="zh-CN" dirty="0" smtClean="0"/>
              <a:t>100</a:t>
            </a:r>
            <a:r>
              <a:rPr lang="zh-CN" altLang="en-US" dirty="0" smtClean="0"/>
              <a:t>万人访问，其中有一个板块为推荐新闻。要是直接从数据库查询，那么一天就要多消耗</a:t>
            </a:r>
            <a:r>
              <a:rPr lang="en-US" altLang="zh-CN" dirty="0" smtClean="0"/>
              <a:t>100</a:t>
            </a:r>
            <a:r>
              <a:rPr lang="zh-CN" altLang="en-US" dirty="0" smtClean="0"/>
              <a:t>万次数据库请求。上面已经说过，</a:t>
            </a:r>
            <a:r>
              <a:rPr lang="en-US" altLang="zh-CN" dirty="0" err="1" smtClean="0"/>
              <a:t>Redis</a:t>
            </a:r>
            <a:r>
              <a:rPr lang="zh-CN" altLang="en-US" dirty="0" smtClean="0"/>
              <a:t>支持丰富的数据类型，所以这完全可以用</a:t>
            </a:r>
            <a:r>
              <a:rPr lang="en-US" altLang="zh-CN" dirty="0" err="1" smtClean="0"/>
              <a:t>Redis</a:t>
            </a:r>
            <a:r>
              <a:rPr lang="zh-CN" altLang="en-US" dirty="0" smtClean="0"/>
              <a:t>来完成，将这种热点数据存到</a:t>
            </a:r>
            <a:r>
              <a:rPr lang="en-US" altLang="zh-CN" dirty="0" err="1" smtClean="0"/>
              <a:t>Redis</a:t>
            </a:r>
            <a:r>
              <a:rPr lang="zh-CN" altLang="en-US" dirty="0" smtClean="0"/>
              <a:t>（内存）中，要用的时候，直接从内存取，极大的提高了速度和节约了服务器的开销。</a:t>
            </a:r>
            <a:endParaRPr lang="zh-CN"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t>参考答案：</a:t>
            </a:r>
            <a:endParaRPr lang="en-US" altLang="zh-CN" dirty="0" smtClean="0"/>
          </a:p>
          <a:p>
            <a:pPr lvl="1"/>
            <a:r>
              <a:rPr lang="en-US" altLang="zh-CN" dirty="0" smtClean="0"/>
              <a:t>B</a:t>
            </a:r>
            <a:endParaRPr lang="en-US" altLang="zh-CN" dirty="0" smtClean="0"/>
          </a:p>
          <a:p>
            <a:pPr lvl="1"/>
            <a:r>
              <a:rPr lang="en-US" altLang="zh-CN" dirty="0" smtClean="0"/>
              <a:t>C</a:t>
            </a:r>
            <a:endParaRPr lang="zh-CN" altLang="en-US" dirty="0"/>
          </a:p>
        </p:txBody>
      </p:sp>
      <p:sp>
        <p:nvSpPr>
          <p:cNvPr id="4" name="幻灯片图像占位符 3"/>
          <p:cNvSpPr>
            <a:spLocks noGrp="1" noRot="1" noChangeAspect="1"/>
          </p:cNvSpPr>
          <p:nvPr>
            <p:ph type="sldImg"/>
          </p:nvPr>
        </p:nvSpPr>
        <p:spPr>
          <a:xfrm>
            <a:off x="584200" y="765175"/>
            <a:ext cx="5930900" cy="3336925"/>
          </a:xfr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ltLang="zh-CN" smtClean="0"/>
              <a:t> </a:t>
            </a:r>
            <a:r>
              <a:rPr lang="zh-CN" altLang="en-US" smtClean="0"/>
              <a:t>本指导需要提前创建云服务器，云服务器只含有一个系统盘，没有数据盘。</a:t>
            </a:r>
            <a:endParaRPr lang="en-US" altLang="zh-CN" smtClean="0"/>
          </a:p>
          <a:p>
            <a:r>
              <a:rPr lang="zh-CN" altLang="en-US" smtClean="0"/>
              <a:t>以创建系统盘镜像为例，演示如何利用云服务器来创建私有镜像。</a:t>
            </a:r>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t> 本指导需要提前创建云服务器，云服务器只含有一个系统盘，没有数据盘。以创建系统盘镜像为例，演示如何利用云服务器来创建私有镜像。</a:t>
            </a:r>
            <a:endParaRPr lang="zh-CN" altLang="en-US" dirty="0"/>
          </a:p>
        </p:txBody>
      </p:sp>
      <p:sp>
        <p:nvSpPr>
          <p:cNvPr id="5" name="幻灯片图像占位符 4"/>
          <p:cNvSpPr>
            <a:spLocks noGrp="1" noRot="1" noChangeAspect="1"/>
          </p:cNvSpPr>
          <p:nvPr>
            <p:ph type="sldImg"/>
          </p:nvPr>
        </p:nvSpPr>
        <p:spPr>
          <a:xfrm>
            <a:off x="584200" y="765175"/>
            <a:ext cx="5930900" cy="3336925"/>
          </a:xfr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0" indent="0">
              <a:buNone/>
            </a:pPr>
            <a:endParaRPr lang="zh-CN" alt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0" indent="0">
              <a:buNone/>
            </a:pPr>
            <a:endParaRPr lang="zh-CN" alt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0" indent="0">
              <a:buNone/>
            </a:pPr>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0" indent="0">
              <a:buNone/>
            </a:pPr>
            <a:endParaRPr lang="zh-CN" alt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zh-CN" altLang="en-US" dirty="0" smtClean="0"/>
              <a:t>镜像提供启动云服务器实例所需的所有信息。指定需要的镜像后可以从该镜像启动所需任意数量的实例，也可以根据需要从任意多个不同的镜像启动实例。通俗的说，镜像就是云服务器的“装机盘”</a:t>
            </a:r>
            <a:endParaRPr lang="en-US" altLang="zh-CN" dirty="0" smtClean="0"/>
          </a:p>
          <a:p>
            <a:pPr lvl="0"/>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部署时长：</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3</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分钟 </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- 5</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分钟（镜像服务）；</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1</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天 </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- 2</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天（手动安装。</a:t>
            </a:r>
            <a:endPar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endParaRPr>
          </a:p>
          <a:p>
            <a:pPr marL="180975" marR="0" lvl="0" indent="-180975" algn="l" defTabSz="914400" rtl="0" eaLnBrk="1" fontAlgn="base" latinLnBrk="0" hangingPunct="1">
              <a:lnSpc>
                <a:spcPct val="125000"/>
              </a:lnSpc>
              <a:spcBef>
                <a:spcPct val="0"/>
              </a:spcBef>
              <a:spcAft>
                <a:spcPts val="600"/>
              </a:spcAft>
              <a:buClrTx/>
              <a:buSzPct val="60000"/>
              <a:buFont typeface="Wingdings" panose="05000000000000000000" pitchFamily="2" charset="2"/>
              <a:buChar char="l"/>
              <a:defRPr/>
            </a:pP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部署过程：根据成熟的服务市场方案或已使用过的方案，快速创建合适的云服务器（镜像服务）；选择合适的操作系统、数据库、应用软件、插件等，并需要安装和调试（手动安装）。</a:t>
            </a:r>
            <a:endPar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endParaRPr>
          </a:p>
          <a:p>
            <a:pPr marL="180975" marR="0" lvl="0" indent="-180975" algn="l" defTabSz="914400" rtl="0" eaLnBrk="1" fontAlgn="base" latinLnBrk="0" hangingPunct="1">
              <a:lnSpc>
                <a:spcPct val="125000"/>
              </a:lnSpc>
              <a:spcBef>
                <a:spcPct val="0"/>
              </a:spcBef>
              <a:spcAft>
                <a:spcPts val="600"/>
              </a:spcAft>
              <a:buClrTx/>
              <a:buSzPct val="60000"/>
              <a:buFont typeface="Wingdings" panose="05000000000000000000" pitchFamily="2" charset="2"/>
              <a:buChar char="l"/>
              <a:defRPr/>
            </a:pP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安全性：除共享镜像来源需要用户自行甄别，其他公共镜像、自定义镜像、服务市场镜像都经过云提供商测试和审核（镜像服务）；依赖开发部署人员的水平（手动安装）。</a:t>
            </a:r>
            <a:endPar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endParaRPr>
          </a:p>
        </p:txBody>
      </p:sp>
      <p:sp>
        <p:nvSpPr>
          <p:cNvPr id="4" name="幻灯片图像占位符 3"/>
          <p:cNvSpPr>
            <a:spLocks noGrp="1" noRot="1" noChangeAspect="1"/>
          </p:cNvSpPr>
          <p:nvPr>
            <p:ph type="sldImg"/>
          </p:nvPr>
        </p:nvSpPr>
        <p:spPr>
          <a:xfrm>
            <a:off x="584200" y="765175"/>
            <a:ext cx="5930900" cy="3336925"/>
          </a:xfr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584200" y="765175"/>
            <a:ext cx="5930900" cy="3336925"/>
          </a:xfrm>
        </p:spPr>
      </p:sp>
      <p:sp>
        <p:nvSpPr>
          <p:cNvPr id="5" name="备注占位符 4"/>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项目部署环境一般可分为三种：生产环境，测试环境，开发环境。</a:t>
            </a:r>
            <a:endParaRPr lang="en-US" altLang="zh-CN" dirty="0" smtClean="0"/>
          </a:p>
          <a:p>
            <a:r>
              <a:rPr lang="zh-CN" altLang="en-US" dirty="0" smtClean="0"/>
              <a:t>开发环境：开发环境时程序猿们专门用于开发的服务器，配置可以比较随意，为了开发调试方便，一般打开全部错误报告和测试工具，是最基础的环境。开发环境的分支，一般是</a:t>
            </a:r>
            <a:r>
              <a:rPr lang="en-US" altLang="zh-CN" dirty="0" smtClean="0"/>
              <a:t>feature</a:t>
            </a:r>
            <a:r>
              <a:rPr lang="zh-CN" altLang="en-US" dirty="0" smtClean="0"/>
              <a:t>分支。</a:t>
            </a:r>
            <a:endParaRPr lang="zh-CN" altLang="en-US" dirty="0" smtClean="0"/>
          </a:p>
          <a:p>
            <a:r>
              <a:rPr lang="zh-CN" altLang="en-US" dirty="0" smtClean="0"/>
              <a:t>测试环境：一般是克隆一份生产环境的配置，一个程序在测试环境工作不正常，那么肯定不能把它发布到生产服务器上，是开发环境到生产环境的过度环境。测试环境的分支一般是</a:t>
            </a:r>
            <a:r>
              <a:rPr lang="en-US" altLang="zh-CN" dirty="0" smtClean="0"/>
              <a:t>develop</a:t>
            </a:r>
            <a:r>
              <a:rPr lang="zh-CN" altLang="en-US" dirty="0" smtClean="0"/>
              <a:t>分支，部署到公司私有的服务器或者局域网服务器上，主要用于测试是否存在</a:t>
            </a:r>
            <a:r>
              <a:rPr lang="en-US" altLang="zh-CN" dirty="0" smtClean="0"/>
              <a:t>bug</a:t>
            </a:r>
            <a:r>
              <a:rPr lang="zh-CN" altLang="en-US" dirty="0" smtClean="0"/>
              <a:t>，一般会不让用户和其他人看到，并且测试环境会尽量与生产环境相似。</a:t>
            </a:r>
            <a:endParaRPr lang="zh-CN" altLang="en-US" dirty="0" smtClean="0"/>
          </a:p>
          <a:p>
            <a:r>
              <a:rPr lang="zh-CN" altLang="en-US" dirty="0" smtClean="0"/>
              <a:t>生产环境： 生产环境是指正式提供对外服务的，一般会关掉错误报告，打开错误日志，是最重要的环境。部署分支一般为</a:t>
            </a:r>
            <a:r>
              <a:rPr lang="en-US" altLang="zh-CN" dirty="0" smtClean="0"/>
              <a:t>master</a:t>
            </a:r>
            <a:r>
              <a:rPr lang="zh-CN" altLang="en-US" dirty="0" smtClean="0"/>
              <a:t>分支。</a:t>
            </a:r>
            <a:endParaRPr lang="zh-CN" altLang="en-US" dirty="0" smtClean="0"/>
          </a:p>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marR="0" lvl="0" indent="-180975" algn="l" defTabSz="914400" rtl="0" eaLnBrk="1" fontAlgn="base" latinLnBrk="0" hangingPunct="1">
              <a:lnSpc>
                <a:spcPct val="125000"/>
              </a:lnSpc>
              <a:spcBef>
                <a:spcPct val="0"/>
              </a:spcBef>
              <a:spcAft>
                <a:spcPts val="600"/>
              </a:spcAft>
              <a:buClrTx/>
              <a:buSzPct val="60000"/>
              <a:buFont typeface="Wingdings" panose="05000000000000000000" pitchFamily="2" charset="2"/>
              <a:buChar char="l"/>
              <a:defRPr/>
            </a:pPr>
            <a:r>
              <a:rPr lang="zh-CN" altLang="en-US" dirty="0" smtClean="0"/>
              <a:t>云服务器，是一种简单高效、安全可靠、处理能力可弹性伸缩的计算服务。其管理方式比物理服务器更简单高效。用户无需提前购买硬件，即可迅速创建或释放任意多台云服务器。云服务器帮助您快速构建更稳定、安全的应用，降低开发运维的难度和整体</a:t>
            </a:r>
            <a:r>
              <a:rPr lang="en-US" altLang="zh-CN" dirty="0" smtClean="0"/>
              <a:t>IT</a:t>
            </a:r>
            <a:r>
              <a:rPr lang="zh-CN" altLang="en-US" dirty="0" smtClean="0"/>
              <a:t>成本，使您能够更专注于核心业务的创新。</a:t>
            </a:r>
            <a:endParaRPr lang="zh-CN" altLang="en-US" dirty="0" smtClean="0"/>
          </a:p>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6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6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6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6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6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7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7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7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7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7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8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8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修订记录">
    <p:spTree>
      <p:nvGrpSpPr>
        <p:cNvPr id="1" name=""/>
        <p:cNvGrpSpPr/>
        <p:nvPr/>
      </p:nvGrpSpPr>
      <p:grpSpPr>
        <a:xfrm>
          <a:off x="0" y="0"/>
          <a:ext cx="0" cy="0"/>
          <a:chOff x="0" y="0"/>
          <a:chExt cx="0" cy="0"/>
        </a:xfrm>
      </p:grpSpPr>
      <p:graphicFrame>
        <p:nvGraphicFramePr>
          <p:cNvPr id="17" name="Group 3"/>
          <p:cNvGraphicFramePr>
            <a:graphicFrameLocks noGrp="1"/>
          </p:cNvGraphicFramePr>
          <p:nvPr userDrawn="1"/>
        </p:nvGraphicFramePr>
        <p:xfrm>
          <a:off x="1007533" y="1254489"/>
          <a:ext cx="10464801" cy="1082675"/>
        </p:xfrm>
        <a:graphic>
          <a:graphicData uri="http://schemas.openxmlformats.org/drawingml/2006/table">
            <a:tbl>
              <a:tblPr/>
              <a:tblGrid>
                <a:gridCol w="3120249"/>
                <a:gridCol w="1968219"/>
                <a:gridCol w="3024336"/>
                <a:gridCol w="2351997"/>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课程编码</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适用产品</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产品版本</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课程版本</a:t>
                      </a:r>
                      <a:endParaRPr kumimoji="1" lang="en-US" altLang="zh-CN"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8" name="Group 21"/>
          <p:cNvGraphicFramePr>
            <a:graphicFrameLocks noGrp="1"/>
          </p:cNvGraphicFramePr>
          <p:nvPr userDrawn="1"/>
        </p:nvGraphicFramePr>
        <p:xfrm>
          <a:off x="1007533" y="2776901"/>
          <a:ext cx="10464800" cy="3038475"/>
        </p:xfrm>
        <a:graphic>
          <a:graphicData uri="http://schemas.openxmlformats.org/drawingml/2006/table">
            <a:tbl>
              <a:tblPr/>
              <a:tblGrid>
                <a:gridCol w="3120248"/>
                <a:gridCol w="1968219"/>
                <a:gridCol w="3024336"/>
                <a:gridCol w="2351997"/>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作者</a:t>
                      </a:r>
                      <a:r>
                        <a:rPr kumimoji="1" lang="en-US" altLang="zh-CN" sz="1800" b="1" i="0" u="none" strike="noStrike" cap="none" normalizeH="0" baseline="0" dirty="0">
                          <a:ln>
                            <a:noFill/>
                          </a:ln>
                          <a:solidFill>
                            <a:schemeClr val="tx1"/>
                          </a:solidFill>
                          <a:effectLst/>
                          <a:latin typeface="+mn-ea"/>
                          <a:ea typeface="+mn-ea"/>
                        </a:rPr>
                        <a:t>/</a:t>
                      </a:r>
                      <a:r>
                        <a:rPr kumimoji="1" lang="zh-CN" altLang="en-US" sz="1800" b="1" i="0" u="none" strike="noStrike" cap="none" normalizeH="0" baseline="0" dirty="0">
                          <a:ln>
                            <a:noFill/>
                          </a:ln>
                          <a:solidFill>
                            <a:schemeClr val="tx1"/>
                          </a:solidFill>
                          <a:effectLst/>
                          <a:latin typeface="+mn-ea"/>
                          <a:ea typeface="+mn-ea"/>
                        </a:rPr>
                        <a:t>工号</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时间</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审核人</a:t>
                      </a:r>
                      <a:r>
                        <a:rPr kumimoji="1" lang="en-US" altLang="zh-CN" sz="1800" b="1" i="0" u="none" strike="noStrike" cap="none" normalizeH="0" baseline="0" dirty="0">
                          <a:ln>
                            <a:noFill/>
                          </a:ln>
                          <a:solidFill>
                            <a:schemeClr val="tx1"/>
                          </a:solidFill>
                          <a:effectLst/>
                          <a:latin typeface="+mn-ea"/>
                          <a:ea typeface="+mn-ea"/>
                        </a:rPr>
                        <a:t>/</a:t>
                      </a:r>
                      <a:r>
                        <a:rPr kumimoji="1" lang="zh-CN" altLang="en-US" sz="1800" b="1" i="0" u="none" strike="noStrike" cap="none" normalizeH="0" baseline="0" dirty="0">
                          <a:ln>
                            <a:noFill/>
                          </a:ln>
                          <a:solidFill>
                            <a:schemeClr val="tx1"/>
                          </a:solidFill>
                          <a:effectLst/>
                          <a:latin typeface="+mn-ea"/>
                          <a:ea typeface="+mn-ea"/>
                        </a:rPr>
                        <a:t>工号</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zh-CN" sz="1800" b="1" i="0" u="none" strike="noStrike" cap="none" normalizeH="0" baseline="0" dirty="0">
                          <a:ln>
                            <a:noFill/>
                          </a:ln>
                          <a:solidFill>
                            <a:schemeClr val="tx1"/>
                          </a:solidFill>
                          <a:effectLst/>
                          <a:latin typeface="+mn-ea"/>
                          <a:ea typeface="+mn-ea"/>
                        </a:rPr>
                        <a:t>新开发/优化</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5" name="文本占位符 7"/>
          <p:cNvSpPr>
            <a:spLocks noGrp="1"/>
          </p:cNvSpPr>
          <p:nvPr>
            <p:ph type="body" sz="quarter" idx="17" hasCustomPrompt="1"/>
          </p:nvPr>
        </p:nvSpPr>
        <p:spPr>
          <a:xfrm>
            <a:off x="1007533" y="1825691"/>
            <a:ext cx="3120248"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课程编码</a:t>
            </a:r>
            <a:endParaRPr lang="zh-CN" altLang="en-US" dirty="0"/>
          </a:p>
        </p:txBody>
      </p:sp>
      <p:sp>
        <p:nvSpPr>
          <p:cNvPr id="36" name="文本占位符 7"/>
          <p:cNvSpPr>
            <a:spLocks noGrp="1"/>
          </p:cNvSpPr>
          <p:nvPr>
            <p:ph type="body" sz="quarter" idx="18" hasCustomPrompt="1"/>
          </p:nvPr>
        </p:nvSpPr>
        <p:spPr>
          <a:xfrm>
            <a:off x="4127781" y="1825691"/>
            <a:ext cx="1968219"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适用的产品</a:t>
            </a:r>
            <a:endParaRPr lang="zh-CN" altLang="en-US" dirty="0"/>
          </a:p>
        </p:txBody>
      </p:sp>
      <p:sp>
        <p:nvSpPr>
          <p:cNvPr id="37" name="文本占位符 7"/>
          <p:cNvSpPr>
            <a:spLocks noGrp="1"/>
          </p:cNvSpPr>
          <p:nvPr>
            <p:ph type="body" sz="quarter" idx="19" hasCustomPrompt="1"/>
          </p:nvPr>
        </p:nvSpPr>
        <p:spPr>
          <a:xfrm>
            <a:off x="6096000" y="1825691"/>
            <a:ext cx="3024336"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V5R2</a:t>
            </a:r>
            <a:endParaRPr lang="zh-CN" altLang="en-US" dirty="0"/>
          </a:p>
        </p:txBody>
      </p:sp>
      <p:sp>
        <p:nvSpPr>
          <p:cNvPr id="38" name="文本占位符 7"/>
          <p:cNvSpPr>
            <a:spLocks noGrp="1"/>
          </p:cNvSpPr>
          <p:nvPr>
            <p:ph type="body" sz="quarter" idx="20" hasCustomPrompt="1"/>
          </p:nvPr>
        </p:nvSpPr>
        <p:spPr>
          <a:xfrm>
            <a:off x="9120336" y="1825691"/>
            <a:ext cx="2351997"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V1R1</a:t>
            </a:r>
            <a:endParaRPr lang="zh-CN" altLang="en-US" dirty="0"/>
          </a:p>
        </p:txBody>
      </p:sp>
      <p:sp>
        <p:nvSpPr>
          <p:cNvPr id="43" name="文本占位符 7"/>
          <p:cNvSpPr>
            <a:spLocks noGrp="1"/>
          </p:cNvSpPr>
          <p:nvPr>
            <p:ph type="body" sz="quarter" idx="13" hasCustomPrompt="1"/>
          </p:nvPr>
        </p:nvSpPr>
        <p:spPr>
          <a:xfrm>
            <a:off x="1007435" y="3373862"/>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4" name="文本占位符 7"/>
          <p:cNvSpPr>
            <a:spLocks noGrp="1"/>
          </p:cNvSpPr>
          <p:nvPr>
            <p:ph type="body" sz="quarter" idx="14" hasCustomPrompt="1"/>
          </p:nvPr>
        </p:nvSpPr>
        <p:spPr>
          <a:xfrm>
            <a:off x="4127781" y="3373862"/>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45" name="文本占位符 7"/>
          <p:cNvSpPr>
            <a:spLocks noGrp="1"/>
          </p:cNvSpPr>
          <p:nvPr>
            <p:ph type="body" sz="quarter" idx="15" hasCustomPrompt="1"/>
          </p:nvPr>
        </p:nvSpPr>
        <p:spPr>
          <a:xfrm>
            <a:off x="6096000" y="3373862"/>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6" name="文本占位符 7"/>
          <p:cNvSpPr>
            <a:spLocks noGrp="1"/>
          </p:cNvSpPr>
          <p:nvPr>
            <p:ph type="body" sz="quarter" idx="16" hasCustomPrompt="1"/>
          </p:nvPr>
        </p:nvSpPr>
        <p:spPr>
          <a:xfrm>
            <a:off x="9120336" y="3337858"/>
            <a:ext cx="2352261" cy="504056"/>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新开发</a:t>
            </a:r>
            <a:endParaRPr lang="zh-CN" altLang="en-US" dirty="0"/>
          </a:p>
        </p:txBody>
      </p:sp>
      <p:sp>
        <p:nvSpPr>
          <p:cNvPr id="63" name="Rectangle 2"/>
          <p:cNvSpPr>
            <a:spLocks noChangeArrowheads="1"/>
          </p:cNvSpPr>
          <p:nvPr userDrawn="1"/>
        </p:nvSpPr>
        <p:spPr bwMode="auto">
          <a:xfrm>
            <a:off x="952501" y="368660"/>
            <a:ext cx="2803239" cy="479425"/>
          </a:xfrm>
          <a:prstGeom prst="rect">
            <a:avLst/>
          </a:prstGeom>
          <a:noFill/>
          <a:ln w="9525">
            <a:noFill/>
            <a:miter lim="800000"/>
          </a:ln>
        </p:spPr>
        <p:txBody>
          <a:bodyPr lIns="78258" tIns="39127" rIns="78258" bIns="39127" anchor="ctr"/>
          <a:lstStyle/>
          <a:p>
            <a:pPr algn="l" defTabSz="1001395" rtl="0" eaLnBrk="0" fontAlgn="t" hangingPunct="0">
              <a:spcBef>
                <a:spcPct val="0"/>
              </a:spcBef>
              <a:spcAft>
                <a:spcPct val="0"/>
              </a:spcAft>
            </a:pPr>
            <a:r>
              <a:rPr lang="zh-CN" altLang="en-US" sz="3500" b="1" kern="1200" dirty="0">
                <a:solidFill>
                  <a:schemeClr val="tx1">
                    <a:lumMod val="75000"/>
                    <a:lumOff val="25000"/>
                  </a:schemeClr>
                </a:solidFill>
                <a:latin typeface="+mn-lt"/>
                <a:ea typeface="+mn-ea"/>
                <a:cs typeface="Arial" panose="020B0604020202020204" pitchFamily="34" charset="0"/>
              </a:rPr>
              <a:t>修订记录</a:t>
            </a:r>
            <a:endParaRPr lang="zh-CN" altLang="en-US" sz="3500" b="1" kern="1200" dirty="0">
              <a:solidFill>
                <a:schemeClr val="tx1">
                  <a:lumMod val="75000"/>
                  <a:lumOff val="25000"/>
                </a:schemeClr>
              </a:solidFill>
              <a:latin typeface="+mn-lt"/>
              <a:ea typeface="+mn-ea"/>
              <a:cs typeface="Arial" panose="020B0604020202020204" pitchFamily="34" charset="0"/>
            </a:endParaRPr>
          </a:p>
        </p:txBody>
      </p:sp>
      <p:sp>
        <p:nvSpPr>
          <p:cNvPr id="64" name="Text Box 58"/>
          <p:cNvSpPr txBox="1">
            <a:spLocks noChangeArrowheads="1"/>
          </p:cNvSpPr>
          <p:nvPr userDrawn="1"/>
        </p:nvSpPr>
        <p:spPr bwMode="auto">
          <a:xfrm>
            <a:off x="8904312" y="296652"/>
            <a:ext cx="2772308" cy="701675"/>
          </a:xfrm>
          <a:prstGeom prst="rect">
            <a:avLst/>
          </a:prstGeom>
          <a:noFill/>
          <a:ln w="9525" algn="ctr">
            <a:noFill/>
            <a:miter lim="800000"/>
          </a:ln>
        </p:spPr>
        <p:txBody>
          <a:bodyPr wrap="square">
            <a:spAutoFit/>
          </a:bodyPr>
          <a:lstStyle/>
          <a:p>
            <a:pPr>
              <a:spcBef>
                <a:spcPct val="50000"/>
              </a:spcBef>
            </a:pPr>
            <a:r>
              <a:rPr lang="zh-CN" altLang="en-US" sz="4000" i="0" dirty="0">
                <a:solidFill>
                  <a:schemeClr val="bg2">
                    <a:lumMod val="50000"/>
                  </a:schemeClr>
                </a:solidFill>
                <a:latin typeface="+mn-lt"/>
                <a:ea typeface="+mn-ea"/>
                <a:cs typeface="Arial" panose="020B0604020202020204" pitchFamily="34" charset="0"/>
              </a:rPr>
              <a:t>本页不打印</a:t>
            </a:r>
            <a:endParaRPr lang="zh-CN" altLang="en-US" sz="4000" i="0" dirty="0">
              <a:solidFill>
                <a:schemeClr val="bg2">
                  <a:lumMod val="50000"/>
                </a:schemeClr>
              </a:solidFill>
              <a:latin typeface="+mn-lt"/>
              <a:ea typeface="+mn-ea"/>
              <a:cs typeface="Arial" panose="020B0604020202020204" pitchFamily="34" charset="0"/>
            </a:endParaRPr>
          </a:p>
        </p:txBody>
      </p:sp>
      <p:sp>
        <p:nvSpPr>
          <p:cNvPr id="39" name="文本占位符 7"/>
          <p:cNvSpPr>
            <a:spLocks noGrp="1"/>
          </p:cNvSpPr>
          <p:nvPr>
            <p:ph type="body" sz="quarter" idx="21" hasCustomPrompt="1"/>
          </p:nvPr>
        </p:nvSpPr>
        <p:spPr>
          <a:xfrm>
            <a:off x="1007435" y="3877918"/>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0" name="文本占位符 7"/>
          <p:cNvSpPr>
            <a:spLocks noGrp="1"/>
          </p:cNvSpPr>
          <p:nvPr>
            <p:ph type="body" sz="quarter" idx="22" hasCustomPrompt="1"/>
          </p:nvPr>
        </p:nvSpPr>
        <p:spPr>
          <a:xfrm>
            <a:off x="4127781" y="3877918"/>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41" name="文本占位符 7"/>
          <p:cNvSpPr>
            <a:spLocks noGrp="1"/>
          </p:cNvSpPr>
          <p:nvPr>
            <p:ph type="body" sz="quarter" idx="23" hasCustomPrompt="1"/>
          </p:nvPr>
        </p:nvSpPr>
        <p:spPr>
          <a:xfrm>
            <a:off x="6096000" y="3877918"/>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2" name="文本占位符 7"/>
          <p:cNvSpPr>
            <a:spLocks noGrp="1"/>
          </p:cNvSpPr>
          <p:nvPr>
            <p:ph type="body" sz="quarter" idx="24" hasCustomPrompt="1"/>
          </p:nvPr>
        </p:nvSpPr>
        <p:spPr>
          <a:xfrm>
            <a:off x="9120336" y="3841914"/>
            <a:ext cx="2352261" cy="504056"/>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65" name="文本占位符 7"/>
          <p:cNvSpPr>
            <a:spLocks noGrp="1"/>
          </p:cNvSpPr>
          <p:nvPr>
            <p:ph type="body" sz="quarter" idx="25" hasCustomPrompt="1"/>
          </p:nvPr>
        </p:nvSpPr>
        <p:spPr>
          <a:xfrm>
            <a:off x="1007435" y="4345970"/>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66" name="文本占位符 7"/>
          <p:cNvSpPr>
            <a:spLocks noGrp="1"/>
          </p:cNvSpPr>
          <p:nvPr>
            <p:ph type="body" sz="quarter" idx="26" hasCustomPrompt="1"/>
          </p:nvPr>
        </p:nvSpPr>
        <p:spPr>
          <a:xfrm>
            <a:off x="4127781" y="4345970"/>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67" name="文本占位符 7"/>
          <p:cNvSpPr>
            <a:spLocks noGrp="1"/>
          </p:cNvSpPr>
          <p:nvPr>
            <p:ph type="body" sz="quarter" idx="27" hasCustomPrompt="1"/>
          </p:nvPr>
        </p:nvSpPr>
        <p:spPr>
          <a:xfrm>
            <a:off x="6096000" y="4345970"/>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68" name="文本占位符 7"/>
          <p:cNvSpPr>
            <a:spLocks noGrp="1"/>
          </p:cNvSpPr>
          <p:nvPr>
            <p:ph type="body" sz="quarter" idx="28" hasCustomPrompt="1"/>
          </p:nvPr>
        </p:nvSpPr>
        <p:spPr>
          <a:xfrm>
            <a:off x="9120336" y="4345970"/>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69" name="文本占位符 7"/>
          <p:cNvSpPr>
            <a:spLocks noGrp="1"/>
          </p:cNvSpPr>
          <p:nvPr>
            <p:ph type="body" sz="quarter" idx="29" hasCustomPrompt="1"/>
          </p:nvPr>
        </p:nvSpPr>
        <p:spPr>
          <a:xfrm>
            <a:off x="1007435" y="4886030"/>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0" name="文本占位符 7"/>
          <p:cNvSpPr>
            <a:spLocks noGrp="1"/>
          </p:cNvSpPr>
          <p:nvPr>
            <p:ph type="body" sz="quarter" idx="30" hasCustomPrompt="1"/>
          </p:nvPr>
        </p:nvSpPr>
        <p:spPr>
          <a:xfrm>
            <a:off x="4127781" y="4886030"/>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71" name="文本占位符 7"/>
          <p:cNvSpPr>
            <a:spLocks noGrp="1"/>
          </p:cNvSpPr>
          <p:nvPr>
            <p:ph type="body" sz="quarter" idx="31" hasCustomPrompt="1"/>
          </p:nvPr>
        </p:nvSpPr>
        <p:spPr>
          <a:xfrm>
            <a:off x="6096000" y="4886030"/>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2" name="文本占位符 7"/>
          <p:cNvSpPr>
            <a:spLocks noGrp="1"/>
          </p:cNvSpPr>
          <p:nvPr>
            <p:ph type="body" sz="quarter" idx="32" hasCustomPrompt="1"/>
          </p:nvPr>
        </p:nvSpPr>
        <p:spPr>
          <a:xfrm>
            <a:off x="9120336" y="4886030"/>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73" name="文本占位符 7"/>
          <p:cNvSpPr>
            <a:spLocks noGrp="1"/>
          </p:cNvSpPr>
          <p:nvPr>
            <p:ph type="body" sz="quarter" idx="33" hasCustomPrompt="1"/>
          </p:nvPr>
        </p:nvSpPr>
        <p:spPr>
          <a:xfrm>
            <a:off x="1007435" y="5354082"/>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4" name="文本占位符 7"/>
          <p:cNvSpPr>
            <a:spLocks noGrp="1"/>
          </p:cNvSpPr>
          <p:nvPr>
            <p:ph type="body" sz="quarter" idx="34" hasCustomPrompt="1"/>
          </p:nvPr>
        </p:nvSpPr>
        <p:spPr>
          <a:xfrm>
            <a:off x="4127781" y="5354082"/>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75" name="文本占位符 7"/>
          <p:cNvSpPr>
            <a:spLocks noGrp="1"/>
          </p:cNvSpPr>
          <p:nvPr>
            <p:ph type="body" sz="quarter" idx="35" hasCustomPrompt="1"/>
          </p:nvPr>
        </p:nvSpPr>
        <p:spPr>
          <a:xfrm>
            <a:off x="6096000" y="5354082"/>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6" name="文本占位符 7"/>
          <p:cNvSpPr>
            <a:spLocks noGrp="1"/>
          </p:cNvSpPr>
          <p:nvPr>
            <p:ph type="body" sz="quarter" idx="36" hasCustomPrompt="1"/>
          </p:nvPr>
        </p:nvSpPr>
        <p:spPr>
          <a:xfrm>
            <a:off x="9120336" y="5354082"/>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chemeClr val="tx1">
                    <a:lumMod val="75000"/>
                    <a:lumOff val="25000"/>
                  </a:schemeClr>
                </a:solidFill>
                <a:latin typeface="+mn-ea"/>
                <a:ea typeface="+mn-ea"/>
                <a:cs typeface="Arial" panose="020B0604020202020204" pitchFamily="34" charset="0"/>
              </a:rPr>
              <a:t>思考题</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Tree>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思考题</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1#本节小结（可选）">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此版式用于每一节的</a:t>
            </a:r>
            <a:r>
              <a:rPr lang="zh-CN" altLang="en-US" dirty="0" smtClean="0"/>
              <a:t>总结</a:t>
            </a:r>
            <a:endParaRPr lang="zh-CN" altLang="en-US" dirty="0"/>
          </a:p>
        </p:txBody>
      </p:sp>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本节小结</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6#本节概述和学习目标(可选)">
    <p:spTree>
      <p:nvGrpSpPr>
        <p:cNvPr id="1" name=""/>
        <p:cNvGrpSpPr/>
        <p:nvPr/>
      </p:nvGrpSpPr>
      <p:grpSpPr>
        <a:xfrm>
          <a:off x="0" y="0"/>
          <a:ext cx="0" cy="0"/>
          <a:chOff x="0" y="0"/>
          <a:chExt cx="0" cy="0"/>
        </a:xfrm>
      </p:grpSpPr>
      <p:sp>
        <p:nvSpPr>
          <p:cNvPr id="7" name="内容占位符 6"/>
          <p:cNvSpPr>
            <a:spLocks noGrp="1"/>
          </p:cNvSpPr>
          <p:nvPr>
            <p:ph sz="quarter" idx="10"/>
          </p:nvPr>
        </p:nvSpPr>
        <p:spPr>
          <a:xfrm>
            <a:off x="912285" y="1233487"/>
            <a:ext cx="10560049" cy="4680000"/>
          </a:xfrm>
        </p:spPr>
        <p:txBody>
          <a:bodyPr/>
          <a:lstStyle>
            <a:lvl1pPr algn="just">
              <a:defRPr>
                <a:latin typeface="+mn-ea"/>
                <a:ea typeface="+mn-ea"/>
                <a:cs typeface="Arial" panose="020B0604020202020204" pitchFamily="34" charset="0"/>
              </a:defRPr>
            </a:lvl1pPr>
            <a:lvl2pPr algn="just">
              <a:defRPr>
                <a:latin typeface="+mn-ea"/>
                <a:ea typeface="+mn-ea"/>
                <a:cs typeface="Arial" panose="020B0604020202020204" pitchFamily="34" charset="0"/>
              </a:defRPr>
            </a:lvl2pPr>
            <a:lvl3pPr algn="just">
              <a:defRPr>
                <a:latin typeface="+mn-ea"/>
                <a:ea typeface="+mn-ea"/>
                <a:cs typeface="Arial" panose="020B0604020202020204" pitchFamily="34" charset="0"/>
              </a:defRPr>
            </a:lvl3pPr>
            <a:lvl4pPr algn="just">
              <a:defRPr>
                <a:latin typeface="+mn-ea"/>
                <a:ea typeface="+mn-ea"/>
                <a:cs typeface="Arial" panose="020B0604020202020204" pitchFamily="34" charset="0"/>
              </a:defRPr>
            </a:lvl4pPr>
            <a:lvl5pPr algn="just">
              <a:defRPr>
                <a:latin typeface="+mn-ea"/>
                <a:ea typeface="+mn-ea"/>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TextBox 10"/>
          <p:cNvSpPr txBox="1"/>
          <p:nvPr userDrawn="1"/>
        </p:nvSpPr>
        <p:spPr bwMode="auto">
          <a:xfrm>
            <a:off x="1595500" y="408779"/>
            <a:ext cx="9829738"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本节概述和学习目标</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87388" y="505779"/>
            <a:ext cx="374708" cy="445558"/>
            <a:chOff x="-1647825" y="2492375"/>
            <a:chExt cx="1947863" cy="2316163"/>
          </a:xfrm>
          <a:solidFill>
            <a:schemeClr val="bg1"/>
          </a:solidFill>
        </p:grpSpPr>
        <p:sp>
          <p:nvSpPr>
            <p:cNvPr id="12"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本节小结（可选）">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此版式用于每一节的</a:t>
            </a:r>
            <a:r>
              <a:rPr lang="zh-CN" altLang="en-US" dirty="0" smtClean="0"/>
              <a:t>总结</a:t>
            </a:r>
            <a:endParaRPr lang="zh-CN" altLang="en-US" dirty="0"/>
          </a:p>
        </p:txBody>
      </p:sp>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chemeClr val="tx1">
                    <a:lumMod val="75000"/>
                    <a:lumOff val="25000"/>
                  </a:schemeClr>
                </a:solidFill>
                <a:latin typeface="+mn-ea"/>
                <a:ea typeface="+mn-ea"/>
                <a:cs typeface="Arial" panose="020B0604020202020204" pitchFamily="34" charset="0"/>
              </a:rPr>
              <a:t>本节小结</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Tree>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本章总结">
    <p:spTree>
      <p:nvGrpSpPr>
        <p:cNvPr id="1" name=""/>
        <p:cNvGrpSpPr/>
        <p:nvPr/>
      </p:nvGrpSpPr>
      <p:grpSpPr>
        <a:xfrm>
          <a:off x="0" y="0"/>
          <a:ext cx="0" cy="0"/>
          <a:chOff x="0" y="0"/>
          <a:chExt cx="0" cy="0"/>
        </a:xfrm>
      </p:grpSpPr>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chemeClr val="tx1">
                    <a:lumMod val="75000"/>
                    <a:lumOff val="25000"/>
                  </a:schemeClr>
                </a:solidFill>
                <a:latin typeface="+mn-ea"/>
                <a:ea typeface="+mn-ea"/>
                <a:cs typeface="Arial" panose="020B0604020202020204" pitchFamily="34" charset="0"/>
              </a:rPr>
              <a:t>本章总结</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14" name="文本占位符 6"/>
          <p:cNvSpPr>
            <a:spLocks noGrp="1"/>
          </p:cNvSpPr>
          <p:nvPr>
            <p:ph type="body" sz="quarter" idx="11"/>
          </p:nvPr>
        </p:nvSpPr>
        <p:spPr>
          <a:xfrm>
            <a:off x="911424" y="1232756"/>
            <a:ext cx="10560049" cy="4680000"/>
          </a:xfrm>
        </p:spPr>
        <p:txBody>
          <a:bodyPr/>
          <a:lstStyle>
            <a:lvl1pPr algn="just">
              <a:defRPr>
                <a:latin typeface="+mn-ea"/>
                <a:ea typeface="+mn-ea"/>
                <a:cs typeface="Arial" panose="020B0604020202020204" pitchFamily="34" charset="0"/>
              </a:defRPr>
            </a:lvl1pPr>
            <a:lvl5pPr>
              <a:buNone/>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思考题</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2#本章总结">
    <p:spTree>
      <p:nvGrpSpPr>
        <p:cNvPr id="1" name=""/>
        <p:cNvGrpSpPr/>
        <p:nvPr/>
      </p:nvGrpSpPr>
      <p:grpSpPr>
        <a:xfrm>
          <a:off x="0" y="0"/>
          <a:ext cx="0" cy="0"/>
          <a:chOff x="0" y="0"/>
          <a:chExt cx="0" cy="0"/>
        </a:xfrm>
      </p:grpSpPr>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本章总结</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14" name="文本占位符 6"/>
          <p:cNvSpPr>
            <a:spLocks noGrp="1"/>
          </p:cNvSpPr>
          <p:nvPr>
            <p:ph type="body" sz="quarter" idx="11"/>
          </p:nvPr>
        </p:nvSpPr>
        <p:spPr>
          <a:xfrm>
            <a:off x="911424" y="1232756"/>
            <a:ext cx="10560049" cy="4680000"/>
          </a:xfrm>
        </p:spPr>
        <p:txBody>
          <a:bodyPr/>
          <a:lstStyle>
            <a:lvl1pPr algn="just">
              <a:defRPr>
                <a:latin typeface="+mn-ea"/>
                <a:ea typeface="+mn-ea"/>
                <a:cs typeface="Arial" panose="020B0604020202020204" pitchFamily="34" charset="0"/>
              </a:defRPr>
            </a:lvl1pPr>
            <a:lvl5pPr>
              <a:buNone/>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4#学习推荐(可选)">
    <p:spTree>
      <p:nvGrpSpPr>
        <p:cNvPr id="1" name=""/>
        <p:cNvGrpSpPr/>
        <p:nvPr/>
      </p:nvGrpSpPr>
      <p:grpSpPr>
        <a:xfrm>
          <a:off x="0" y="0"/>
          <a:ext cx="0" cy="0"/>
          <a:chOff x="0" y="0"/>
          <a:chExt cx="0" cy="0"/>
        </a:xfrm>
      </p:grpSpPr>
      <p:sp>
        <p:nvSpPr>
          <p:cNvPr id="6" name="文本占位符 6"/>
          <p:cNvSpPr>
            <a:spLocks noGrp="1"/>
          </p:cNvSpPr>
          <p:nvPr>
            <p:ph type="body" sz="quarter" idx="10"/>
          </p:nvPr>
        </p:nvSpPr>
        <p:spPr>
          <a:xfrm>
            <a:off x="912285" y="1233487"/>
            <a:ext cx="10560049" cy="4680000"/>
          </a:xfrm>
        </p:spPr>
        <p:txBody>
          <a:bodyPr/>
          <a:lstStyle>
            <a:lvl1pPr algn="just">
              <a:defRPr>
                <a:latin typeface="+mn-ea"/>
                <a:ea typeface="+mn-ea"/>
                <a:cs typeface="Arial" panose="020B0604020202020204" pitchFamily="34" charset="0"/>
              </a:defRPr>
            </a:lvl1pPr>
          </a:lstStyle>
          <a:p>
            <a:endParaRPr lang="zh-CN" altLang="en-US" dirty="0"/>
          </a:p>
        </p:txBody>
      </p:sp>
      <p:sp>
        <p:nvSpPr>
          <p:cNvPr id="8" name="TextBox 10"/>
          <p:cNvSpPr txBox="1"/>
          <p:nvPr userDrawn="1"/>
        </p:nvSpPr>
        <p:spPr bwMode="auto">
          <a:xfrm>
            <a:off x="1595500" y="408779"/>
            <a:ext cx="5040560"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学习推荐</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15380" y="456929"/>
            <a:ext cx="461963" cy="485190"/>
            <a:chOff x="-779463" y="1835151"/>
            <a:chExt cx="1136650" cy="1193799"/>
          </a:xfrm>
          <a:solidFill>
            <a:schemeClr val="bg1"/>
          </a:solidFill>
        </p:grpSpPr>
        <p:sp>
          <p:nvSpPr>
            <p:cNvPr id="12" name="Freeform 6"/>
            <p:cNvSpPr/>
            <p:nvPr/>
          </p:nvSpPr>
          <p:spPr bwMode="auto">
            <a:xfrm>
              <a:off x="-727075" y="2262188"/>
              <a:ext cx="1031875" cy="625475"/>
            </a:xfrm>
            <a:custGeom>
              <a:avLst/>
              <a:gdLst>
                <a:gd name="T0" fmla="*/ 946 w 968"/>
                <a:gd name="T1" fmla="*/ 587 h 587"/>
                <a:gd name="T2" fmla="*/ 22 w 968"/>
                <a:gd name="T3" fmla="*/ 587 h 587"/>
                <a:gd name="T4" fmla="*/ 0 w 968"/>
                <a:gd name="T5" fmla="*/ 565 h 587"/>
                <a:gd name="T6" fmla="*/ 0 w 968"/>
                <a:gd name="T7" fmla="*/ 63 h 587"/>
                <a:gd name="T8" fmla="*/ 62 w 968"/>
                <a:gd name="T9" fmla="*/ 0 h 587"/>
                <a:gd name="T10" fmla="*/ 104 w 968"/>
                <a:gd name="T11" fmla="*/ 0 h 587"/>
                <a:gd name="T12" fmla="*/ 126 w 968"/>
                <a:gd name="T13" fmla="*/ 22 h 587"/>
                <a:gd name="T14" fmla="*/ 104 w 968"/>
                <a:gd name="T15" fmla="*/ 43 h 587"/>
                <a:gd name="T16" fmla="*/ 62 w 968"/>
                <a:gd name="T17" fmla="*/ 43 h 587"/>
                <a:gd name="T18" fmla="*/ 43 w 968"/>
                <a:gd name="T19" fmla="*/ 63 h 587"/>
                <a:gd name="T20" fmla="*/ 43 w 968"/>
                <a:gd name="T21" fmla="*/ 544 h 587"/>
                <a:gd name="T22" fmla="*/ 925 w 968"/>
                <a:gd name="T23" fmla="*/ 544 h 587"/>
                <a:gd name="T24" fmla="*/ 925 w 968"/>
                <a:gd name="T25" fmla="*/ 63 h 587"/>
                <a:gd name="T26" fmla="*/ 906 w 968"/>
                <a:gd name="T27" fmla="*/ 43 h 587"/>
                <a:gd name="T28" fmla="*/ 859 w 968"/>
                <a:gd name="T29" fmla="*/ 43 h 587"/>
                <a:gd name="T30" fmla="*/ 837 w 968"/>
                <a:gd name="T31" fmla="*/ 22 h 587"/>
                <a:gd name="T32" fmla="*/ 859 w 968"/>
                <a:gd name="T33" fmla="*/ 0 h 587"/>
                <a:gd name="T34" fmla="*/ 906 w 968"/>
                <a:gd name="T35" fmla="*/ 0 h 587"/>
                <a:gd name="T36" fmla="*/ 968 w 968"/>
                <a:gd name="T37" fmla="*/ 63 h 587"/>
                <a:gd name="T38" fmla="*/ 968 w 968"/>
                <a:gd name="T39" fmla="*/ 565 h 587"/>
                <a:gd name="T40" fmla="*/ 946 w 968"/>
                <a:gd name="T41" fmla="*/ 58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8" h="587">
                  <a:moveTo>
                    <a:pt x="946" y="587"/>
                  </a:moveTo>
                  <a:cubicBezTo>
                    <a:pt x="22" y="587"/>
                    <a:pt x="22" y="587"/>
                    <a:pt x="22" y="587"/>
                  </a:cubicBezTo>
                  <a:cubicBezTo>
                    <a:pt x="10" y="587"/>
                    <a:pt x="0" y="577"/>
                    <a:pt x="0" y="565"/>
                  </a:cubicBezTo>
                  <a:cubicBezTo>
                    <a:pt x="0" y="63"/>
                    <a:pt x="0" y="63"/>
                    <a:pt x="0" y="63"/>
                  </a:cubicBezTo>
                  <a:cubicBezTo>
                    <a:pt x="0" y="28"/>
                    <a:pt x="28" y="0"/>
                    <a:pt x="62" y="0"/>
                  </a:cubicBezTo>
                  <a:cubicBezTo>
                    <a:pt x="104" y="0"/>
                    <a:pt x="104" y="0"/>
                    <a:pt x="104" y="0"/>
                  </a:cubicBezTo>
                  <a:cubicBezTo>
                    <a:pt x="116" y="0"/>
                    <a:pt x="126" y="10"/>
                    <a:pt x="126" y="22"/>
                  </a:cubicBezTo>
                  <a:cubicBezTo>
                    <a:pt x="126" y="34"/>
                    <a:pt x="116" y="43"/>
                    <a:pt x="104" y="43"/>
                  </a:cubicBezTo>
                  <a:cubicBezTo>
                    <a:pt x="62" y="43"/>
                    <a:pt x="62" y="43"/>
                    <a:pt x="62" y="43"/>
                  </a:cubicBezTo>
                  <a:cubicBezTo>
                    <a:pt x="52" y="43"/>
                    <a:pt x="43" y="52"/>
                    <a:pt x="43" y="63"/>
                  </a:cubicBezTo>
                  <a:cubicBezTo>
                    <a:pt x="43" y="544"/>
                    <a:pt x="43" y="544"/>
                    <a:pt x="43" y="544"/>
                  </a:cubicBezTo>
                  <a:cubicBezTo>
                    <a:pt x="925" y="544"/>
                    <a:pt x="925" y="544"/>
                    <a:pt x="925" y="544"/>
                  </a:cubicBezTo>
                  <a:cubicBezTo>
                    <a:pt x="925" y="63"/>
                    <a:pt x="925" y="63"/>
                    <a:pt x="925" y="63"/>
                  </a:cubicBezTo>
                  <a:cubicBezTo>
                    <a:pt x="925" y="52"/>
                    <a:pt x="916" y="43"/>
                    <a:pt x="906" y="43"/>
                  </a:cubicBezTo>
                  <a:cubicBezTo>
                    <a:pt x="859" y="43"/>
                    <a:pt x="859" y="43"/>
                    <a:pt x="859" y="43"/>
                  </a:cubicBezTo>
                  <a:cubicBezTo>
                    <a:pt x="847" y="43"/>
                    <a:pt x="837" y="34"/>
                    <a:pt x="837" y="22"/>
                  </a:cubicBezTo>
                  <a:cubicBezTo>
                    <a:pt x="837" y="10"/>
                    <a:pt x="847" y="0"/>
                    <a:pt x="859" y="0"/>
                  </a:cubicBezTo>
                  <a:cubicBezTo>
                    <a:pt x="906" y="0"/>
                    <a:pt x="906" y="0"/>
                    <a:pt x="906" y="0"/>
                  </a:cubicBezTo>
                  <a:cubicBezTo>
                    <a:pt x="940" y="0"/>
                    <a:pt x="968" y="28"/>
                    <a:pt x="968" y="63"/>
                  </a:cubicBezTo>
                  <a:cubicBezTo>
                    <a:pt x="968" y="565"/>
                    <a:pt x="968" y="565"/>
                    <a:pt x="968" y="565"/>
                  </a:cubicBezTo>
                  <a:cubicBezTo>
                    <a:pt x="968" y="577"/>
                    <a:pt x="958" y="587"/>
                    <a:pt x="946" y="5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a:spLocks noEditPoints="1"/>
            </p:cNvSpPr>
            <p:nvPr/>
          </p:nvSpPr>
          <p:spPr bwMode="auto">
            <a:xfrm>
              <a:off x="-779463" y="2841625"/>
              <a:ext cx="1136650" cy="187325"/>
            </a:xfrm>
            <a:custGeom>
              <a:avLst/>
              <a:gdLst>
                <a:gd name="T0" fmla="*/ 1024 w 1066"/>
                <a:gd name="T1" fmla="*/ 176 h 176"/>
                <a:gd name="T2" fmla="*/ 42 w 1066"/>
                <a:gd name="T3" fmla="*/ 176 h 176"/>
                <a:gd name="T4" fmla="*/ 0 w 1066"/>
                <a:gd name="T5" fmla="*/ 134 h 176"/>
                <a:gd name="T6" fmla="*/ 0 w 1066"/>
                <a:gd name="T7" fmla="*/ 42 h 176"/>
                <a:gd name="T8" fmla="*/ 42 w 1066"/>
                <a:gd name="T9" fmla="*/ 0 h 176"/>
                <a:gd name="T10" fmla="*/ 1024 w 1066"/>
                <a:gd name="T11" fmla="*/ 0 h 176"/>
                <a:gd name="T12" fmla="*/ 1066 w 1066"/>
                <a:gd name="T13" fmla="*/ 42 h 176"/>
                <a:gd name="T14" fmla="*/ 1066 w 1066"/>
                <a:gd name="T15" fmla="*/ 134 h 176"/>
                <a:gd name="T16" fmla="*/ 1024 w 1066"/>
                <a:gd name="T17" fmla="*/ 176 h 176"/>
                <a:gd name="T18" fmla="*/ 1023 w 1066"/>
                <a:gd name="T19" fmla="*/ 42 h 176"/>
                <a:gd name="T20" fmla="*/ 42 w 1066"/>
                <a:gd name="T21" fmla="*/ 43 h 176"/>
                <a:gd name="T22" fmla="*/ 43 w 1066"/>
                <a:gd name="T23" fmla="*/ 134 h 176"/>
                <a:gd name="T24" fmla="*/ 1023 w 1066"/>
                <a:gd name="T25" fmla="*/ 133 h 176"/>
                <a:gd name="T26" fmla="*/ 1023 w 1066"/>
                <a:gd name="T27" fmla="*/ 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6" h="176">
                  <a:moveTo>
                    <a:pt x="1024" y="176"/>
                  </a:moveTo>
                  <a:cubicBezTo>
                    <a:pt x="42" y="176"/>
                    <a:pt x="42" y="176"/>
                    <a:pt x="42" y="176"/>
                  </a:cubicBezTo>
                  <a:cubicBezTo>
                    <a:pt x="19" y="176"/>
                    <a:pt x="0" y="157"/>
                    <a:pt x="0" y="134"/>
                  </a:cubicBezTo>
                  <a:cubicBezTo>
                    <a:pt x="0" y="42"/>
                    <a:pt x="0" y="42"/>
                    <a:pt x="0" y="42"/>
                  </a:cubicBezTo>
                  <a:cubicBezTo>
                    <a:pt x="0" y="18"/>
                    <a:pt x="19" y="0"/>
                    <a:pt x="42" y="0"/>
                  </a:cubicBezTo>
                  <a:cubicBezTo>
                    <a:pt x="1024" y="0"/>
                    <a:pt x="1024" y="0"/>
                    <a:pt x="1024" y="0"/>
                  </a:cubicBezTo>
                  <a:cubicBezTo>
                    <a:pt x="1047" y="0"/>
                    <a:pt x="1066" y="18"/>
                    <a:pt x="1066" y="42"/>
                  </a:cubicBezTo>
                  <a:cubicBezTo>
                    <a:pt x="1066" y="134"/>
                    <a:pt x="1066" y="134"/>
                    <a:pt x="1066" y="134"/>
                  </a:cubicBezTo>
                  <a:cubicBezTo>
                    <a:pt x="1066" y="157"/>
                    <a:pt x="1047" y="176"/>
                    <a:pt x="1024" y="176"/>
                  </a:cubicBezTo>
                  <a:close/>
                  <a:moveTo>
                    <a:pt x="1023" y="42"/>
                  </a:moveTo>
                  <a:cubicBezTo>
                    <a:pt x="42" y="43"/>
                    <a:pt x="42" y="43"/>
                    <a:pt x="42" y="43"/>
                  </a:cubicBezTo>
                  <a:cubicBezTo>
                    <a:pt x="43" y="134"/>
                    <a:pt x="43" y="134"/>
                    <a:pt x="43" y="134"/>
                  </a:cubicBezTo>
                  <a:cubicBezTo>
                    <a:pt x="1023" y="133"/>
                    <a:pt x="1023" y="133"/>
                    <a:pt x="1023" y="133"/>
                  </a:cubicBezTo>
                  <a:lnTo>
                    <a:pt x="1023"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8"/>
            <p:cNvSpPr/>
            <p:nvPr/>
          </p:nvSpPr>
          <p:spPr bwMode="auto">
            <a:xfrm>
              <a:off x="-303213" y="2911475"/>
              <a:ext cx="184150" cy="46037"/>
            </a:xfrm>
            <a:custGeom>
              <a:avLst/>
              <a:gdLst>
                <a:gd name="T0" fmla="*/ 151 w 172"/>
                <a:gd name="T1" fmla="*/ 43 h 43"/>
                <a:gd name="T2" fmla="*/ 21 w 172"/>
                <a:gd name="T3" fmla="*/ 43 h 43"/>
                <a:gd name="T4" fmla="*/ 0 w 172"/>
                <a:gd name="T5" fmla="*/ 22 h 43"/>
                <a:gd name="T6" fmla="*/ 21 w 172"/>
                <a:gd name="T7" fmla="*/ 0 h 43"/>
                <a:gd name="T8" fmla="*/ 151 w 172"/>
                <a:gd name="T9" fmla="*/ 0 h 43"/>
                <a:gd name="T10" fmla="*/ 172 w 172"/>
                <a:gd name="T11" fmla="*/ 22 h 43"/>
                <a:gd name="T12" fmla="*/ 151 w 172"/>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72" h="43">
                  <a:moveTo>
                    <a:pt x="151" y="43"/>
                  </a:moveTo>
                  <a:cubicBezTo>
                    <a:pt x="21" y="43"/>
                    <a:pt x="21" y="43"/>
                    <a:pt x="21" y="43"/>
                  </a:cubicBezTo>
                  <a:cubicBezTo>
                    <a:pt x="10" y="43"/>
                    <a:pt x="0" y="34"/>
                    <a:pt x="0" y="22"/>
                  </a:cubicBezTo>
                  <a:cubicBezTo>
                    <a:pt x="0" y="10"/>
                    <a:pt x="10" y="0"/>
                    <a:pt x="21" y="0"/>
                  </a:cubicBezTo>
                  <a:cubicBezTo>
                    <a:pt x="151" y="0"/>
                    <a:pt x="151" y="0"/>
                    <a:pt x="151" y="0"/>
                  </a:cubicBezTo>
                  <a:cubicBezTo>
                    <a:pt x="162" y="0"/>
                    <a:pt x="172" y="10"/>
                    <a:pt x="172" y="22"/>
                  </a:cubicBezTo>
                  <a:cubicBezTo>
                    <a:pt x="172" y="34"/>
                    <a:pt x="162" y="43"/>
                    <a:pt x="151"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Freeform 9"/>
            <p:cNvSpPr>
              <a:spLocks noEditPoints="1"/>
            </p:cNvSpPr>
            <p:nvPr/>
          </p:nvSpPr>
          <p:spPr bwMode="auto">
            <a:xfrm>
              <a:off x="-568325" y="1835151"/>
              <a:ext cx="712788" cy="852487"/>
            </a:xfrm>
            <a:custGeom>
              <a:avLst/>
              <a:gdLst>
                <a:gd name="T0" fmla="*/ 335 w 668"/>
                <a:gd name="T1" fmla="*/ 800 h 800"/>
                <a:gd name="T2" fmla="*/ 316 w 668"/>
                <a:gd name="T3" fmla="*/ 789 h 800"/>
                <a:gd name="T4" fmla="*/ 246 w 668"/>
                <a:gd name="T5" fmla="*/ 662 h 800"/>
                <a:gd name="T6" fmla="*/ 57 w 668"/>
                <a:gd name="T7" fmla="*/ 508 h 800"/>
                <a:gd name="T8" fmla="*/ 49 w 668"/>
                <a:gd name="T9" fmla="*/ 492 h 800"/>
                <a:gd name="T10" fmla="*/ 84 w 668"/>
                <a:gd name="T11" fmla="*/ 168 h 800"/>
                <a:gd name="T12" fmla="*/ 202 w 668"/>
                <a:gd name="T13" fmla="*/ 73 h 800"/>
                <a:gd name="T14" fmla="*/ 621 w 668"/>
                <a:gd name="T15" fmla="*/ 226 h 800"/>
                <a:gd name="T16" fmla="*/ 621 w 668"/>
                <a:gd name="T17" fmla="*/ 226 h 800"/>
                <a:gd name="T18" fmla="*/ 594 w 668"/>
                <a:gd name="T19" fmla="*/ 538 h 800"/>
                <a:gd name="T20" fmla="*/ 468 w 668"/>
                <a:gd name="T21" fmla="*/ 645 h 800"/>
                <a:gd name="T22" fmla="*/ 412 w 668"/>
                <a:gd name="T23" fmla="*/ 665 h 800"/>
                <a:gd name="T24" fmla="*/ 355 w 668"/>
                <a:gd name="T25" fmla="*/ 787 h 800"/>
                <a:gd name="T26" fmla="*/ 336 w 668"/>
                <a:gd name="T27" fmla="*/ 800 h 800"/>
                <a:gd name="T28" fmla="*/ 335 w 668"/>
                <a:gd name="T29" fmla="*/ 800 h 800"/>
                <a:gd name="T30" fmla="*/ 334 w 668"/>
                <a:gd name="T31" fmla="*/ 87 h 800"/>
                <a:gd name="T32" fmla="*/ 220 w 668"/>
                <a:gd name="T33" fmla="*/ 112 h 800"/>
                <a:gd name="T34" fmla="*/ 119 w 668"/>
                <a:gd name="T35" fmla="*/ 194 h 800"/>
                <a:gd name="T36" fmla="*/ 88 w 668"/>
                <a:gd name="T37" fmla="*/ 474 h 800"/>
                <a:gd name="T38" fmla="*/ 95 w 668"/>
                <a:gd name="T39" fmla="*/ 487 h 800"/>
                <a:gd name="T40" fmla="*/ 266 w 668"/>
                <a:gd name="T41" fmla="*/ 622 h 800"/>
                <a:gd name="T42" fmla="*/ 280 w 668"/>
                <a:gd name="T43" fmla="*/ 633 h 800"/>
                <a:gd name="T44" fmla="*/ 333 w 668"/>
                <a:gd name="T45" fmla="*/ 731 h 800"/>
                <a:gd name="T46" fmla="*/ 377 w 668"/>
                <a:gd name="T47" fmla="*/ 637 h 800"/>
                <a:gd name="T48" fmla="*/ 392 w 668"/>
                <a:gd name="T49" fmla="*/ 625 h 800"/>
                <a:gd name="T50" fmla="*/ 450 w 668"/>
                <a:gd name="T51" fmla="*/ 606 h 800"/>
                <a:gd name="T52" fmla="*/ 559 w 668"/>
                <a:gd name="T53" fmla="*/ 514 h 800"/>
                <a:gd name="T54" fmla="*/ 582 w 668"/>
                <a:gd name="T55" fmla="*/ 244 h 800"/>
                <a:gd name="T56" fmla="*/ 582 w 668"/>
                <a:gd name="T57" fmla="*/ 244 h 800"/>
                <a:gd name="T58" fmla="*/ 334 w 668"/>
                <a:gd name="T59" fmla="*/ 87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68" h="800">
                  <a:moveTo>
                    <a:pt x="335" y="800"/>
                  </a:moveTo>
                  <a:cubicBezTo>
                    <a:pt x="327" y="800"/>
                    <a:pt x="320" y="796"/>
                    <a:pt x="316" y="789"/>
                  </a:cubicBezTo>
                  <a:cubicBezTo>
                    <a:pt x="246" y="662"/>
                    <a:pt x="246" y="662"/>
                    <a:pt x="246" y="662"/>
                  </a:cubicBezTo>
                  <a:cubicBezTo>
                    <a:pt x="165" y="638"/>
                    <a:pt x="97" y="582"/>
                    <a:pt x="57" y="508"/>
                  </a:cubicBezTo>
                  <a:cubicBezTo>
                    <a:pt x="54" y="502"/>
                    <a:pt x="52" y="497"/>
                    <a:pt x="49" y="492"/>
                  </a:cubicBezTo>
                  <a:cubicBezTo>
                    <a:pt x="0" y="385"/>
                    <a:pt x="13" y="261"/>
                    <a:pt x="84" y="168"/>
                  </a:cubicBezTo>
                  <a:cubicBezTo>
                    <a:pt x="115" y="127"/>
                    <a:pt x="155" y="95"/>
                    <a:pt x="202" y="73"/>
                  </a:cubicBezTo>
                  <a:cubicBezTo>
                    <a:pt x="360" y="0"/>
                    <a:pt x="548" y="69"/>
                    <a:pt x="621" y="226"/>
                  </a:cubicBezTo>
                  <a:cubicBezTo>
                    <a:pt x="621" y="226"/>
                    <a:pt x="621" y="226"/>
                    <a:pt x="621" y="226"/>
                  </a:cubicBezTo>
                  <a:cubicBezTo>
                    <a:pt x="668" y="327"/>
                    <a:pt x="658" y="447"/>
                    <a:pt x="594" y="538"/>
                  </a:cubicBezTo>
                  <a:cubicBezTo>
                    <a:pt x="563" y="584"/>
                    <a:pt x="519" y="621"/>
                    <a:pt x="468" y="645"/>
                  </a:cubicBezTo>
                  <a:cubicBezTo>
                    <a:pt x="450" y="653"/>
                    <a:pt x="431" y="660"/>
                    <a:pt x="412" y="665"/>
                  </a:cubicBezTo>
                  <a:cubicBezTo>
                    <a:pt x="355" y="787"/>
                    <a:pt x="355" y="787"/>
                    <a:pt x="355" y="787"/>
                  </a:cubicBezTo>
                  <a:cubicBezTo>
                    <a:pt x="351" y="795"/>
                    <a:pt x="344" y="800"/>
                    <a:pt x="336" y="800"/>
                  </a:cubicBezTo>
                  <a:cubicBezTo>
                    <a:pt x="335" y="800"/>
                    <a:pt x="335" y="800"/>
                    <a:pt x="335" y="800"/>
                  </a:cubicBezTo>
                  <a:close/>
                  <a:moveTo>
                    <a:pt x="334" y="87"/>
                  </a:moveTo>
                  <a:cubicBezTo>
                    <a:pt x="296" y="87"/>
                    <a:pt x="257" y="95"/>
                    <a:pt x="220" y="112"/>
                  </a:cubicBezTo>
                  <a:cubicBezTo>
                    <a:pt x="180" y="131"/>
                    <a:pt x="145" y="159"/>
                    <a:pt x="119" y="194"/>
                  </a:cubicBezTo>
                  <a:cubicBezTo>
                    <a:pt x="57" y="275"/>
                    <a:pt x="45" y="382"/>
                    <a:pt x="88" y="474"/>
                  </a:cubicBezTo>
                  <a:cubicBezTo>
                    <a:pt x="90" y="478"/>
                    <a:pt x="92" y="483"/>
                    <a:pt x="95" y="487"/>
                  </a:cubicBezTo>
                  <a:cubicBezTo>
                    <a:pt x="130" y="554"/>
                    <a:pt x="193" y="603"/>
                    <a:pt x="266" y="622"/>
                  </a:cubicBezTo>
                  <a:cubicBezTo>
                    <a:pt x="272" y="624"/>
                    <a:pt x="277" y="628"/>
                    <a:pt x="280" y="633"/>
                  </a:cubicBezTo>
                  <a:cubicBezTo>
                    <a:pt x="333" y="731"/>
                    <a:pt x="333" y="731"/>
                    <a:pt x="333" y="731"/>
                  </a:cubicBezTo>
                  <a:cubicBezTo>
                    <a:pt x="377" y="637"/>
                    <a:pt x="377" y="637"/>
                    <a:pt x="377" y="637"/>
                  </a:cubicBezTo>
                  <a:cubicBezTo>
                    <a:pt x="380" y="631"/>
                    <a:pt x="386" y="626"/>
                    <a:pt x="392" y="625"/>
                  </a:cubicBezTo>
                  <a:cubicBezTo>
                    <a:pt x="413" y="621"/>
                    <a:pt x="432" y="614"/>
                    <a:pt x="450" y="606"/>
                  </a:cubicBezTo>
                  <a:cubicBezTo>
                    <a:pt x="494" y="585"/>
                    <a:pt x="532" y="554"/>
                    <a:pt x="559" y="514"/>
                  </a:cubicBezTo>
                  <a:cubicBezTo>
                    <a:pt x="613" y="435"/>
                    <a:pt x="622" y="331"/>
                    <a:pt x="582" y="244"/>
                  </a:cubicBezTo>
                  <a:cubicBezTo>
                    <a:pt x="582" y="244"/>
                    <a:pt x="582" y="244"/>
                    <a:pt x="582" y="244"/>
                  </a:cubicBezTo>
                  <a:cubicBezTo>
                    <a:pt x="536" y="145"/>
                    <a:pt x="437" y="87"/>
                    <a:pt x="334"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10"/>
            <p:cNvSpPr>
              <a:spLocks noEditPoints="1"/>
            </p:cNvSpPr>
            <p:nvPr/>
          </p:nvSpPr>
          <p:spPr bwMode="auto">
            <a:xfrm>
              <a:off x="-354013" y="2181225"/>
              <a:ext cx="280988" cy="187325"/>
            </a:xfrm>
            <a:custGeom>
              <a:avLst/>
              <a:gdLst>
                <a:gd name="T0" fmla="*/ 140 w 263"/>
                <a:gd name="T1" fmla="*/ 177 h 177"/>
                <a:gd name="T2" fmla="*/ 130 w 263"/>
                <a:gd name="T3" fmla="*/ 177 h 177"/>
                <a:gd name="T4" fmla="*/ 2 w 263"/>
                <a:gd name="T5" fmla="*/ 115 h 177"/>
                <a:gd name="T6" fmla="*/ 3 w 263"/>
                <a:gd name="T7" fmla="*/ 21 h 177"/>
                <a:gd name="T8" fmla="*/ 25 w 263"/>
                <a:gd name="T9" fmla="*/ 0 h 177"/>
                <a:gd name="T10" fmla="*/ 46 w 263"/>
                <a:gd name="T11" fmla="*/ 21 h 177"/>
                <a:gd name="T12" fmla="*/ 45 w 263"/>
                <a:gd name="T13" fmla="*/ 113 h 177"/>
                <a:gd name="T14" fmla="*/ 131 w 263"/>
                <a:gd name="T15" fmla="*/ 134 h 177"/>
                <a:gd name="T16" fmla="*/ 218 w 263"/>
                <a:gd name="T17" fmla="*/ 119 h 177"/>
                <a:gd name="T18" fmla="*/ 220 w 263"/>
                <a:gd name="T19" fmla="*/ 27 h 177"/>
                <a:gd name="T20" fmla="*/ 242 w 263"/>
                <a:gd name="T21" fmla="*/ 6 h 177"/>
                <a:gd name="T22" fmla="*/ 263 w 263"/>
                <a:gd name="T23" fmla="*/ 28 h 177"/>
                <a:gd name="T24" fmla="*/ 261 w 263"/>
                <a:gd name="T25" fmla="*/ 122 h 177"/>
                <a:gd name="T26" fmla="*/ 214 w 263"/>
                <a:gd name="T27" fmla="*/ 168 h 177"/>
                <a:gd name="T28" fmla="*/ 140 w 263"/>
                <a:gd name="T29" fmla="*/ 177 h 177"/>
                <a:gd name="T30" fmla="*/ 45 w 263"/>
                <a:gd name="T31" fmla="*/ 116 h 177"/>
                <a:gd name="T32" fmla="*/ 45 w 263"/>
                <a:gd name="T33" fmla="*/ 116 h 177"/>
                <a:gd name="T34" fmla="*/ 45 w 263"/>
                <a:gd name="T35" fmla="*/ 11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177">
                  <a:moveTo>
                    <a:pt x="140" y="177"/>
                  </a:moveTo>
                  <a:cubicBezTo>
                    <a:pt x="137" y="177"/>
                    <a:pt x="133" y="177"/>
                    <a:pt x="130" y="177"/>
                  </a:cubicBezTo>
                  <a:cubicBezTo>
                    <a:pt x="65" y="175"/>
                    <a:pt x="0" y="155"/>
                    <a:pt x="2" y="115"/>
                  </a:cubicBezTo>
                  <a:cubicBezTo>
                    <a:pt x="3" y="21"/>
                    <a:pt x="3" y="21"/>
                    <a:pt x="3" y="21"/>
                  </a:cubicBezTo>
                  <a:cubicBezTo>
                    <a:pt x="3" y="9"/>
                    <a:pt x="14" y="0"/>
                    <a:pt x="25" y="0"/>
                  </a:cubicBezTo>
                  <a:cubicBezTo>
                    <a:pt x="37" y="0"/>
                    <a:pt x="47" y="10"/>
                    <a:pt x="46" y="21"/>
                  </a:cubicBezTo>
                  <a:cubicBezTo>
                    <a:pt x="45" y="113"/>
                    <a:pt x="45" y="113"/>
                    <a:pt x="45" y="113"/>
                  </a:cubicBezTo>
                  <a:cubicBezTo>
                    <a:pt x="51" y="120"/>
                    <a:pt x="82" y="133"/>
                    <a:pt x="131" y="134"/>
                  </a:cubicBezTo>
                  <a:cubicBezTo>
                    <a:pt x="180" y="136"/>
                    <a:pt x="211" y="125"/>
                    <a:pt x="218" y="119"/>
                  </a:cubicBezTo>
                  <a:cubicBezTo>
                    <a:pt x="220" y="27"/>
                    <a:pt x="220" y="27"/>
                    <a:pt x="220" y="27"/>
                  </a:cubicBezTo>
                  <a:cubicBezTo>
                    <a:pt x="220" y="15"/>
                    <a:pt x="231" y="5"/>
                    <a:pt x="242" y="6"/>
                  </a:cubicBezTo>
                  <a:cubicBezTo>
                    <a:pt x="254" y="6"/>
                    <a:pt x="263" y="16"/>
                    <a:pt x="263" y="28"/>
                  </a:cubicBezTo>
                  <a:cubicBezTo>
                    <a:pt x="261" y="122"/>
                    <a:pt x="261" y="122"/>
                    <a:pt x="261" y="122"/>
                  </a:cubicBezTo>
                  <a:cubicBezTo>
                    <a:pt x="261" y="136"/>
                    <a:pt x="252" y="156"/>
                    <a:pt x="214" y="168"/>
                  </a:cubicBezTo>
                  <a:cubicBezTo>
                    <a:pt x="193" y="174"/>
                    <a:pt x="167" y="177"/>
                    <a:pt x="140" y="177"/>
                  </a:cubicBezTo>
                  <a:close/>
                  <a:moveTo>
                    <a:pt x="45" y="116"/>
                  </a:moveTo>
                  <a:cubicBezTo>
                    <a:pt x="45" y="116"/>
                    <a:pt x="45" y="116"/>
                    <a:pt x="45" y="116"/>
                  </a:cubicBezTo>
                  <a:cubicBezTo>
                    <a:pt x="45" y="116"/>
                    <a:pt x="45" y="116"/>
                    <a:pt x="45"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Freeform 11"/>
            <p:cNvSpPr>
              <a:spLocks noEditPoints="1"/>
            </p:cNvSpPr>
            <p:nvPr/>
          </p:nvSpPr>
          <p:spPr bwMode="auto">
            <a:xfrm>
              <a:off x="-420688" y="2066925"/>
              <a:ext cx="419100" cy="209550"/>
            </a:xfrm>
            <a:custGeom>
              <a:avLst/>
              <a:gdLst>
                <a:gd name="T0" fmla="*/ 195 w 394"/>
                <a:gd name="T1" fmla="*/ 197 h 197"/>
                <a:gd name="T2" fmla="*/ 186 w 394"/>
                <a:gd name="T3" fmla="*/ 195 h 197"/>
                <a:gd name="T4" fmla="*/ 13 w 394"/>
                <a:gd name="T5" fmla="*/ 117 h 197"/>
                <a:gd name="T6" fmla="*/ 0 w 394"/>
                <a:gd name="T7" fmla="*/ 97 h 197"/>
                <a:gd name="T8" fmla="*/ 14 w 394"/>
                <a:gd name="T9" fmla="*/ 77 h 197"/>
                <a:gd name="T10" fmla="*/ 191 w 394"/>
                <a:gd name="T11" fmla="*/ 2 h 197"/>
                <a:gd name="T12" fmla="*/ 209 w 394"/>
                <a:gd name="T13" fmla="*/ 3 h 197"/>
                <a:gd name="T14" fmla="*/ 382 w 394"/>
                <a:gd name="T15" fmla="*/ 88 h 197"/>
                <a:gd name="T16" fmla="*/ 394 w 394"/>
                <a:gd name="T17" fmla="*/ 108 h 197"/>
                <a:gd name="T18" fmla="*/ 380 w 394"/>
                <a:gd name="T19" fmla="*/ 128 h 197"/>
                <a:gd name="T20" fmla="*/ 203 w 394"/>
                <a:gd name="T21" fmla="*/ 195 h 197"/>
                <a:gd name="T22" fmla="*/ 195 w 394"/>
                <a:gd name="T23" fmla="*/ 197 h 197"/>
                <a:gd name="T24" fmla="*/ 76 w 394"/>
                <a:gd name="T25" fmla="*/ 98 h 197"/>
                <a:gd name="T26" fmla="*/ 196 w 394"/>
                <a:gd name="T27" fmla="*/ 152 h 197"/>
                <a:gd name="T28" fmla="*/ 318 w 394"/>
                <a:gd name="T29" fmla="*/ 105 h 197"/>
                <a:gd name="T30" fmla="*/ 199 w 394"/>
                <a:gd name="T31" fmla="*/ 46 h 197"/>
                <a:gd name="T32" fmla="*/ 76 w 394"/>
                <a:gd name="T3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4" h="197">
                  <a:moveTo>
                    <a:pt x="195" y="197"/>
                  </a:moveTo>
                  <a:cubicBezTo>
                    <a:pt x="192" y="197"/>
                    <a:pt x="189" y="196"/>
                    <a:pt x="186" y="195"/>
                  </a:cubicBezTo>
                  <a:cubicBezTo>
                    <a:pt x="13" y="117"/>
                    <a:pt x="13" y="117"/>
                    <a:pt x="13" y="117"/>
                  </a:cubicBezTo>
                  <a:cubicBezTo>
                    <a:pt x="5" y="113"/>
                    <a:pt x="0" y="105"/>
                    <a:pt x="0" y="97"/>
                  </a:cubicBezTo>
                  <a:cubicBezTo>
                    <a:pt x="1" y="88"/>
                    <a:pt x="6" y="80"/>
                    <a:pt x="14" y="77"/>
                  </a:cubicBezTo>
                  <a:cubicBezTo>
                    <a:pt x="191" y="2"/>
                    <a:pt x="191" y="2"/>
                    <a:pt x="191" y="2"/>
                  </a:cubicBezTo>
                  <a:cubicBezTo>
                    <a:pt x="197" y="0"/>
                    <a:pt x="203" y="0"/>
                    <a:pt x="209" y="3"/>
                  </a:cubicBezTo>
                  <a:cubicBezTo>
                    <a:pt x="382" y="88"/>
                    <a:pt x="382" y="88"/>
                    <a:pt x="382" y="88"/>
                  </a:cubicBezTo>
                  <a:cubicBezTo>
                    <a:pt x="389" y="92"/>
                    <a:pt x="394" y="100"/>
                    <a:pt x="394" y="108"/>
                  </a:cubicBezTo>
                  <a:cubicBezTo>
                    <a:pt x="393" y="117"/>
                    <a:pt x="388" y="124"/>
                    <a:pt x="380" y="128"/>
                  </a:cubicBezTo>
                  <a:cubicBezTo>
                    <a:pt x="203" y="195"/>
                    <a:pt x="203" y="195"/>
                    <a:pt x="203" y="195"/>
                  </a:cubicBezTo>
                  <a:cubicBezTo>
                    <a:pt x="200" y="196"/>
                    <a:pt x="197" y="197"/>
                    <a:pt x="195" y="197"/>
                  </a:cubicBezTo>
                  <a:close/>
                  <a:moveTo>
                    <a:pt x="76" y="98"/>
                  </a:moveTo>
                  <a:cubicBezTo>
                    <a:pt x="196" y="152"/>
                    <a:pt x="196" y="152"/>
                    <a:pt x="196" y="152"/>
                  </a:cubicBezTo>
                  <a:cubicBezTo>
                    <a:pt x="318" y="105"/>
                    <a:pt x="318" y="105"/>
                    <a:pt x="318" y="105"/>
                  </a:cubicBezTo>
                  <a:cubicBezTo>
                    <a:pt x="199" y="46"/>
                    <a:pt x="199" y="46"/>
                    <a:pt x="199" y="46"/>
                  </a:cubicBezTo>
                  <a:lnTo>
                    <a:pt x="76" y="9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userDrawn="1">
  <p:cSld name="15#谢谢">
    <p:spTree>
      <p:nvGrpSpPr>
        <p:cNvPr id="1" name=""/>
        <p:cNvGrpSpPr/>
        <p:nvPr/>
      </p:nvGrpSpPr>
      <p:grpSpPr>
        <a:xfrm>
          <a:off x="0" y="0"/>
          <a:ext cx="0" cy="0"/>
          <a:chOff x="0" y="0"/>
          <a:chExt cx="0" cy="0"/>
        </a:xfrm>
      </p:grpSpPr>
      <p:pic>
        <p:nvPicPr>
          <p:cNvPr id="9" name="Picture 2" descr="D:\201207257配图\培训\shutterstock_242224906.jpg"/>
          <p:cNvPicPr>
            <a:picLocks noChangeAspect="1" noChangeArrowheads="1"/>
          </p:cNvPicPr>
          <p:nvPr userDrawn="1"/>
        </p:nvPicPr>
        <p:blipFill rotWithShape="1">
          <a:blip r:embed="rId2" cstate="email"/>
          <a:srcRect t="17896" b="10658"/>
          <a:stretch>
            <a:fillRect/>
          </a:stretch>
        </p:blipFill>
        <p:spPr bwMode="auto">
          <a:xfrm>
            <a:off x="0" y="0"/>
            <a:ext cx="12193664"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userDrawn="1"/>
        </p:nvSpPr>
        <p:spPr bwMode="auto">
          <a:xfrm>
            <a:off x="1664" y="0"/>
            <a:ext cx="12192000" cy="6858000"/>
          </a:xfrm>
          <a:prstGeom prst="rect">
            <a:avLst/>
          </a:prstGeom>
          <a:solidFill>
            <a:srgbClr val="003C78">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mtClean="0">
              <a:solidFill>
                <a:srgbClr val="000000"/>
              </a:solidFill>
              <a:latin typeface="微软雅黑" panose="020B0503020204020204" pitchFamily="34" charset="-122"/>
              <a:ea typeface="微软雅黑" panose="020B0503020204020204" pitchFamily="34" charset="-122"/>
            </a:endParaRPr>
          </a:p>
        </p:txBody>
      </p:sp>
      <p:grpSp>
        <p:nvGrpSpPr>
          <p:cNvPr id="4" name="组合 3"/>
          <p:cNvGrpSpPr/>
          <p:nvPr userDrawn="1"/>
        </p:nvGrpSpPr>
        <p:grpSpPr>
          <a:xfrm>
            <a:off x="4234241" y="2642208"/>
            <a:ext cx="3971726" cy="1573584"/>
            <a:chOff x="4826327" y="2503488"/>
            <a:chExt cx="3971726" cy="1573584"/>
          </a:xfrm>
        </p:grpSpPr>
        <p:sp>
          <p:nvSpPr>
            <p:cNvPr id="5" name="Text Box 9"/>
            <p:cNvSpPr txBox="1">
              <a:spLocks noChangeArrowheads="1"/>
            </p:cNvSpPr>
            <p:nvPr/>
          </p:nvSpPr>
          <p:spPr bwMode="auto">
            <a:xfrm>
              <a:off x="4826327" y="3443951"/>
              <a:ext cx="3971726" cy="633121"/>
            </a:xfrm>
            <a:prstGeom prst="rect">
              <a:avLst/>
            </a:prstGeom>
            <a:noFill/>
            <a:ln w="9525">
              <a:noFill/>
              <a:miter lim="800000"/>
            </a:ln>
          </p:spPr>
          <p:txBody>
            <a:bodyPr wrap="none" lIns="78358" tIns="39179" rIns="78358" bIns="39179">
              <a:spAutoFit/>
            </a:bodyPr>
            <a:lstStyle/>
            <a:p>
              <a:pPr defTabSz="784225" eaLnBrk="0" hangingPunct="0">
                <a:buSzPct val="100000"/>
                <a:defRPr/>
              </a:pPr>
              <a:r>
                <a:rPr lang="zh-CN" altLang="zh-CN" sz="36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sym typeface="FrutigerNext LT Regular" pitchFamily="34" charset="0"/>
                </a:rPr>
                <a:t>www.huawei.com</a:t>
              </a:r>
              <a:endParaRPr lang="zh-CN" altLang="zh-CN" sz="36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sym typeface="FrutigerNext LT Regular" pitchFamily="34" charset="0"/>
              </a:endParaRPr>
            </a:p>
          </p:txBody>
        </p:sp>
        <p:sp>
          <p:nvSpPr>
            <p:cNvPr id="6" name="Text Box 8"/>
            <p:cNvSpPr txBox="1">
              <a:spLocks noChangeArrowheads="1"/>
            </p:cNvSpPr>
            <p:nvPr/>
          </p:nvSpPr>
          <p:spPr bwMode="auto">
            <a:xfrm>
              <a:off x="5820286" y="2503488"/>
              <a:ext cx="1735601" cy="910120"/>
            </a:xfrm>
            <a:prstGeom prst="rect">
              <a:avLst/>
            </a:prstGeom>
            <a:noFill/>
            <a:ln w="9525">
              <a:noFill/>
              <a:miter lim="800000"/>
            </a:ln>
          </p:spPr>
          <p:txBody>
            <a:bodyPr wrap="none" lIns="78358" tIns="39179" rIns="78358" bIns="39179">
              <a:spAutoFit/>
            </a:bodyPr>
            <a:lstStyle/>
            <a:p>
              <a:pPr defTabSz="784225" eaLnBrk="0" fontAlgn="base" hangingPunct="0">
                <a:buSzPct val="100000"/>
                <a:defRPr/>
              </a:pPr>
              <a:r>
                <a:rPr lang="zh-CN" altLang="en-US" sz="5400" dirty="0" smtClean="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FrutigerNext LT Regular" pitchFamily="34" charset="0"/>
                </a:rPr>
                <a:t>谢 谢</a:t>
              </a:r>
              <a:endParaRPr lang="zh-CN" altLang="zh-CN" sz="54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FrutigerNext LT Regular" pitchFamily="34" charset="0"/>
              </a:endParaRPr>
            </a:p>
          </p:txBody>
        </p:sp>
      </p:grpSp>
    </p:spTree>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修订记录">
    <p:spTree>
      <p:nvGrpSpPr>
        <p:cNvPr id="1" name=""/>
        <p:cNvGrpSpPr/>
        <p:nvPr/>
      </p:nvGrpSpPr>
      <p:grpSpPr>
        <a:xfrm>
          <a:off x="0" y="0"/>
          <a:ext cx="0" cy="0"/>
          <a:chOff x="0" y="0"/>
          <a:chExt cx="0" cy="0"/>
        </a:xfrm>
      </p:grpSpPr>
      <p:graphicFrame>
        <p:nvGraphicFramePr>
          <p:cNvPr id="17" name="Group 3"/>
          <p:cNvGraphicFramePr>
            <a:graphicFrameLocks noGrp="1"/>
          </p:cNvGraphicFramePr>
          <p:nvPr userDrawn="1"/>
        </p:nvGraphicFramePr>
        <p:xfrm>
          <a:off x="1007533" y="1254489"/>
          <a:ext cx="10464801" cy="1082675"/>
        </p:xfrm>
        <a:graphic>
          <a:graphicData uri="http://schemas.openxmlformats.org/drawingml/2006/table">
            <a:tbl>
              <a:tblPr/>
              <a:tblGrid>
                <a:gridCol w="3120249"/>
                <a:gridCol w="1968219"/>
                <a:gridCol w="3024336"/>
                <a:gridCol w="2351997"/>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课程编码</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适用产品</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产品版本</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课程版本</a:t>
                      </a:r>
                      <a:endParaRPr kumimoji="1" lang="en-US" altLang="zh-CN"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8" name="Group 21"/>
          <p:cNvGraphicFramePr>
            <a:graphicFrameLocks noGrp="1"/>
          </p:cNvGraphicFramePr>
          <p:nvPr userDrawn="1"/>
        </p:nvGraphicFramePr>
        <p:xfrm>
          <a:off x="1007533" y="2776901"/>
          <a:ext cx="10464800" cy="3038475"/>
        </p:xfrm>
        <a:graphic>
          <a:graphicData uri="http://schemas.openxmlformats.org/drawingml/2006/table">
            <a:tbl>
              <a:tblPr/>
              <a:tblGrid>
                <a:gridCol w="3120248"/>
                <a:gridCol w="1968219"/>
                <a:gridCol w="3024336"/>
                <a:gridCol w="2351997"/>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作者</a:t>
                      </a:r>
                      <a:r>
                        <a:rPr kumimoji="1" lang="en-US" altLang="zh-CN" sz="1800" b="1" i="0" u="none" strike="noStrike" cap="none" normalizeH="0" baseline="0" dirty="0">
                          <a:ln>
                            <a:noFill/>
                          </a:ln>
                          <a:solidFill>
                            <a:schemeClr val="tx1"/>
                          </a:solidFill>
                          <a:effectLst/>
                          <a:latin typeface="+mn-ea"/>
                          <a:ea typeface="+mn-ea"/>
                        </a:rPr>
                        <a:t>/</a:t>
                      </a:r>
                      <a:r>
                        <a:rPr kumimoji="1" lang="zh-CN" altLang="en-US" sz="1800" b="1" i="0" u="none" strike="noStrike" cap="none" normalizeH="0" baseline="0" dirty="0">
                          <a:ln>
                            <a:noFill/>
                          </a:ln>
                          <a:solidFill>
                            <a:schemeClr val="tx1"/>
                          </a:solidFill>
                          <a:effectLst/>
                          <a:latin typeface="+mn-ea"/>
                          <a:ea typeface="+mn-ea"/>
                        </a:rPr>
                        <a:t>工号</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时间</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审核人</a:t>
                      </a:r>
                      <a:r>
                        <a:rPr kumimoji="1" lang="en-US" altLang="zh-CN" sz="1800" b="1" i="0" u="none" strike="noStrike" cap="none" normalizeH="0" baseline="0" dirty="0">
                          <a:ln>
                            <a:noFill/>
                          </a:ln>
                          <a:solidFill>
                            <a:schemeClr val="tx1"/>
                          </a:solidFill>
                          <a:effectLst/>
                          <a:latin typeface="+mn-ea"/>
                          <a:ea typeface="+mn-ea"/>
                        </a:rPr>
                        <a:t>/</a:t>
                      </a:r>
                      <a:r>
                        <a:rPr kumimoji="1" lang="zh-CN" altLang="en-US" sz="1800" b="1" i="0" u="none" strike="noStrike" cap="none" normalizeH="0" baseline="0" dirty="0">
                          <a:ln>
                            <a:noFill/>
                          </a:ln>
                          <a:solidFill>
                            <a:schemeClr val="tx1"/>
                          </a:solidFill>
                          <a:effectLst/>
                          <a:latin typeface="+mn-ea"/>
                          <a:ea typeface="+mn-ea"/>
                        </a:rPr>
                        <a:t>工号</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zh-CN" sz="1800" b="1" i="0" u="none" strike="noStrike" cap="none" normalizeH="0" baseline="0" dirty="0">
                          <a:ln>
                            <a:noFill/>
                          </a:ln>
                          <a:solidFill>
                            <a:schemeClr val="tx1"/>
                          </a:solidFill>
                          <a:effectLst/>
                          <a:latin typeface="+mn-ea"/>
                          <a:ea typeface="+mn-ea"/>
                        </a:rPr>
                        <a:t>新开发/优化</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5" name="文本占位符 7"/>
          <p:cNvSpPr>
            <a:spLocks noGrp="1"/>
          </p:cNvSpPr>
          <p:nvPr>
            <p:ph type="body" sz="quarter" idx="17" hasCustomPrompt="1"/>
          </p:nvPr>
        </p:nvSpPr>
        <p:spPr>
          <a:xfrm>
            <a:off x="1007533" y="1825691"/>
            <a:ext cx="3120248"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课程编码</a:t>
            </a:r>
            <a:endParaRPr lang="zh-CN" altLang="en-US" dirty="0"/>
          </a:p>
        </p:txBody>
      </p:sp>
      <p:sp>
        <p:nvSpPr>
          <p:cNvPr id="36" name="文本占位符 7"/>
          <p:cNvSpPr>
            <a:spLocks noGrp="1"/>
          </p:cNvSpPr>
          <p:nvPr>
            <p:ph type="body" sz="quarter" idx="18" hasCustomPrompt="1"/>
          </p:nvPr>
        </p:nvSpPr>
        <p:spPr>
          <a:xfrm>
            <a:off x="4127781" y="1825691"/>
            <a:ext cx="1968219"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适用的产品</a:t>
            </a:r>
            <a:endParaRPr lang="zh-CN" altLang="en-US" dirty="0"/>
          </a:p>
        </p:txBody>
      </p:sp>
      <p:sp>
        <p:nvSpPr>
          <p:cNvPr id="37" name="文本占位符 7"/>
          <p:cNvSpPr>
            <a:spLocks noGrp="1"/>
          </p:cNvSpPr>
          <p:nvPr>
            <p:ph type="body" sz="quarter" idx="19" hasCustomPrompt="1"/>
          </p:nvPr>
        </p:nvSpPr>
        <p:spPr>
          <a:xfrm>
            <a:off x="6096000" y="1825691"/>
            <a:ext cx="3024336"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V5R2</a:t>
            </a:r>
            <a:endParaRPr lang="zh-CN" altLang="en-US" dirty="0"/>
          </a:p>
        </p:txBody>
      </p:sp>
      <p:sp>
        <p:nvSpPr>
          <p:cNvPr id="38" name="文本占位符 7"/>
          <p:cNvSpPr>
            <a:spLocks noGrp="1"/>
          </p:cNvSpPr>
          <p:nvPr>
            <p:ph type="body" sz="quarter" idx="20" hasCustomPrompt="1"/>
          </p:nvPr>
        </p:nvSpPr>
        <p:spPr>
          <a:xfrm>
            <a:off x="9120336" y="1825691"/>
            <a:ext cx="2351997"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V1R1</a:t>
            </a:r>
            <a:endParaRPr lang="zh-CN" altLang="en-US" dirty="0"/>
          </a:p>
        </p:txBody>
      </p:sp>
      <p:sp>
        <p:nvSpPr>
          <p:cNvPr id="43" name="文本占位符 7"/>
          <p:cNvSpPr>
            <a:spLocks noGrp="1"/>
          </p:cNvSpPr>
          <p:nvPr>
            <p:ph type="body" sz="quarter" idx="13" hasCustomPrompt="1"/>
          </p:nvPr>
        </p:nvSpPr>
        <p:spPr>
          <a:xfrm>
            <a:off x="1007435" y="3373862"/>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4" name="文本占位符 7"/>
          <p:cNvSpPr>
            <a:spLocks noGrp="1"/>
          </p:cNvSpPr>
          <p:nvPr>
            <p:ph type="body" sz="quarter" idx="14" hasCustomPrompt="1"/>
          </p:nvPr>
        </p:nvSpPr>
        <p:spPr>
          <a:xfrm>
            <a:off x="4127781" y="3373862"/>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45" name="文本占位符 7"/>
          <p:cNvSpPr>
            <a:spLocks noGrp="1"/>
          </p:cNvSpPr>
          <p:nvPr>
            <p:ph type="body" sz="quarter" idx="15" hasCustomPrompt="1"/>
          </p:nvPr>
        </p:nvSpPr>
        <p:spPr>
          <a:xfrm>
            <a:off x="6096000" y="3373862"/>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6" name="文本占位符 7"/>
          <p:cNvSpPr>
            <a:spLocks noGrp="1"/>
          </p:cNvSpPr>
          <p:nvPr>
            <p:ph type="body" sz="quarter" idx="16" hasCustomPrompt="1"/>
          </p:nvPr>
        </p:nvSpPr>
        <p:spPr>
          <a:xfrm>
            <a:off x="9120336" y="3337858"/>
            <a:ext cx="2352261" cy="504056"/>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新开发</a:t>
            </a:r>
            <a:endParaRPr lang="zh-CN" altLang="en-US" dirty="0"/>
          </a:p>
        </p:txBody>
      </p:sp>
      <p:sp>
        <p:nvSpPr>
          <p:cNvPr id="63" name="Rectangle 2"/>
          <p:cNvSpPr>
            <a:spLocks noChangeArrowheads="1"/>
          </p:cNvSpPr>
          <p:nvPr userDrawn="1"/>
        </p:nvSpPr>
        <p:spPr bwMode="auto">
          <a:xfrm>
            <a:off x="952501" y="368660"/>
            <a:ext cx="2803239" cy="479425"/>
          </a:xfrm>
          <a:prstGeom prst="rect">
            <a:avLst/>
          </a:prstGeom>
          <a:noFill/>
          <a:ln w="9525">
            <a:noFill/>
            <a:miter lim="800000"/>
          </a:ln>
        </p:spPr>
        <p:txBody>
          <a:bodyPr lIns="78258" tIns="39127" rIns="78258" bIns="39127" anchor="ct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修订记录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4" name="Text Box 58"/>
          <p:cNvSpPr txBox="1">
            <a:spLocks noChangeArrowheads="1"/>
          </p:cNvSpPr>
          <p:nvPr userDrawn="1"/>
        </p:nvSpPr>
        <p:spPr bwMode="auto">
          <a:xfrm>
            <a:off x="8904312" y="296652"/>
            <a:ext cx="2772308" cy="701675"/>
          </a:xfrm>
          <a:prstGeom prst="rect">
            <a:avLst/>
          </a:prstGeom>
          <a:noFill/>
          <a:ln w="9525" algn="ctr">
            <a:noFill/>
            <a:miter lim="800000"/>
          </a:ln>
        </p:spPr>
        <p:txBody>
          <a:bodyPr wrap="square">
            <a:spAutoFit/>
          </a:bodyPr>
          <a:lstStyle/>
          <a:p>
            <a:pPr>
              <a:spcBef>
                <a:spcPct val="50000"/>
              </a:spcBef>
            </a:pPr>
            <a:r>
              <a:rPr lang="zh-CN" altLang="en-US" sz="4000" dirty="0">
                <a:solidFill>
                  <a:srgbClr val="CCCCCC">
                    <a:lumMod val="50000"/>
                  </a:srgbClr>
                </a:solidFill>
                <a:latin typeface="微软雅黑" panose="020B0503020204020204" pitchFamily="34" charset="-122"/>
                <a:ea typeface="微软雅黑" panose="020B0503020204020204" pitchFamily="34" charset="-122"/>
                <a:cs typeface="Arial" panose="020B0604020202020204" pitchFamily="34" charset="0"/>
              </a:rPr>
              <a:t>本页不打印</a:t>
            </a:r>
            <a:endParaRPr lang="zh-CN" altLang="en-US" sz="4000" dirty="0">
              <a:solidFill>
                <a:srgbClr val="CCCCCC">
                  <a:lumMod val="50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文本占位符 7"/>
          <p:cNvSpPr>
            <a:spLocks noGrp="1"/>
          </p:cNvSpPr>
          <p:nvPr>
            <p:ph type="body" sz="quarter" idx="21" hasCustomPrompt="1"/>
          </p:nvPr>
        </p:nvSpPr>
        <p:spPr>
          <a:xfrm>
            <a:off x="1007435" y="3877918"/>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0" name="文本占位符 7"/>
          <p:cNvSpPr>
            <a:spLocks noGrp="1"/>
          </p:cNvSpPr>
          <p:nvPr>
            <p:ph type="body" sz="quarter" idx="22" hasCustomPrompt="1"/>
          </p:nvPr>
        </p:nvSpPr>
        <p:spPr>
          <a:xfrm>
            <a:off x="4127781" y="3877918"/>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41" name="文本占位符 7"/>
          <p:cNvSpPr>
            <a:spLocks noGrp="1"/>
          </p:cNvSpPr>
          <p:nvPr>
            <p:ph type="body" sz="quarter" idx="23" hasCustomPrompt="1"/>
          </p:nvPr>
        </p:nvSpPr>
        <p:spPr>
          <a:xfrm>
            <a:off x="6096000" y="3877918"/>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2" name="文本占位符 7"/>
          <p:cNvSpPr>
            <a:spLocks noGrp="1"/>
          </p:cNvSpPr>
          <p:nvPr>
            <p:ph type="body" sz="quarter" idx="24" hasCustomPrompt="1"/>
          </p:nvPr>
        </p:nvSpPr>
        <p:spPr>
          <a:xfrm>
            <a:off x="9120336" y="3841914"/>
            <a:ext cx="2352261" cy="504056"/>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65" name="文本占位符 7"/>
          <p:cNvSpPr>
            <a:spLocks noGrp="1"/>
          </p:cNvSpPr>
          <p:nvPr>
            <p:ph type="body" sz="quarter" idx="25" hasCustomPrompt="1"/>
          </p:nvPr>
        </p:nvSpPr>
        <p:spPr>
          <a:xfrm>
            <a:off x="1007435" y="4345970"/>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66" name="文本占位符 7"/>
          <p:cNvSpPr>
            <a:spLocks noGrp="1"/>
          </p:cNvSpPr>
          <p:nvPr>
            <p:ph type="body" sz="quarter" idx="26" hasCustomPrompt="1"/>
          </p:nvPr>
        </p:nvSpPr>
        <p:spPr>
          <a:xfrm>
            <a:off x="4127781" y="4345970"/>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67" name="文本占位符 7"/>
          <p:cNvSpPr>
            <a:spLocks noGrp="1"/>
          </p:cNvSpPr>
          <p:nvPr>
            <p:ph type="body" sz="quarter" idx="27" hasCustomPrompt="1"/>
          </p:nvPr>
        </p:nvSpPr>
        <p:spPr>
          <a:xfrm>
            <a:off x="6096000" y="4345970"/>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68" name="文本占位符 7"/>
          <p:cNvSpPr>
            <a:spLocks noGrp="1"/>
          </p:cNvSpPr>
          <p:nvPr>
            <p:ph type="body" sz="quarter" idx="28" hasCustomPrompt="1"/>
          </p:nvPr>
        </p:nvSpPr>
        <p:spPr>
          <a:xfrm>
            <a:off x="9120336" y="4345970"/>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69" name="文本占位符 7"/>
          <p:cNvSpPr>
            <a:spLocks noGrp="1"/>
          </p:cNvSpPr>
          <p:nvPr>
            <p:ph type="body" sz="quarter" idx="29" hasCustomPrompt="1"/>
          </p:nvPr>
        </p:nvSpPr>
        <p:spPr>
          <a:xfrm>
            <a:off x="1007435" y="4886030"/>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0" name="文本占位符 7"/>
          <p:cNvSpPr>
            <a:spLocks noGrp="1"/>
          </p:cNvSpPr>
          <p:nvPr>
            <p:ph type="body" sz="quarter" idx="30" hasCustomPrompt="1"/>
          </p:nvPr>
        </p:nvSpPr>
        <p:spPr>
          <a:xfrm>
            <a:off x="4127781" y="4886030"/>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71" name="文本占位符 7"/>
          <p:cNvSpPr>
            <a:spLocks noGrp="1"/>
          </p:cNvSpPr>
          <p:nvPr>
            <p:ph type="body" sz="quarter" idx="31" hasCustomPrompt="1"/>
          </p:nvPr>
        </p:nvSpPr>
        <p:spPr>
          <a:xfrm>
            <a:off x="6096000" y="4886030"/>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2" name="文本占位符 7"/>
          <p:cNvSpPr>
            <a:spLocks noGrp="1"/>
          </p:cNvSpPr>
          <p:nvPr>
            <p:ph type="body" sz="quarter" idx="32" hasCustomPrompt="1"/>
          </p:nvPr>
        </p:nvSpPr>
        <p:spPr>
          <a:xfrm>
            <a:off x="9120336" y="4886030"/>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73" name="文本占位符 7"/>
          <p:cNvSpPr>
            <a:spLocks noGrp="1"/>
          </p:cNvSpPr>
          <p:nvPr>
            <p:ph type="body" sz="quarter" idx="33" hasCustomPrompt="1"/>
          </p:nvPr>
        </p:nvSpPr>
        <p:spPr>
          <a:xfrm>
            <a:off x="1007435" y="5354082"/>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4" name="文本占位符 7"/>
          <p:cNvSpPr>
            <a:spLocks noGrp="1"/>
          </p:cNvSpPr>
          <p:nvPr>
            <p:ph type="body" sz="quarter" idx="34" hasCustomPrompt="1"/>
          </p:nvPr>
        </p:nvSpPr>
        <p:spPr>
          <a:xfrm>
            <a:off x="4127781" y="5354082"/>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75" name="文本占位符 7"/>
          <p:cNvSpPr>
            <a:spLocks noGrp="1"/>
          </p:cNvSpPr>
          <p:nvPr>
            <p:ph type="body" sz="quarter" idx="35" hasCustomPrompt="1"/>
          </p:nvPr>
        </p:nvSpPr>
        <p:spPr>
          <a:xfrm>
            <a:off x="6096000" y="5354082"/>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6" name="文本占位符 7"/>
          <p:cNvSpPr>
            <a:spLocks noGrp="1"/>
          </p:cNvSpPr>
          <p:nvPr>
            <p:ph type="body" sz="quarter" idx="36" hasCustomPrompt="1"/>
          </p:nvPr>
        </p:nvSpPr>
        <p:spPr>
          <a:xfrm>
            <a:off x="9120336" y="5354082"/>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Tree>
  </p:cSld>
  <p:clrMapOvr>
    <a:masterClrMapping/>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userDrawn="1">
  <p:cSld name="2#总标题">
    <p:spTree>
      <p:nvGrpSpPr>
        <p:cNvPr id="1" name=""/>
        <p:cNvGrpSpPr/>
        <p:nvPr/>
      </p:nvGrpSpPr>
      <p:grpSpPr>
        <a:xfrm>
          <a:off x="0" y="0"/>
          <a:ext cx="0" cy="0"/>
          <a:chOff x="0" y="0"/>
          <a:chExt cx="0" cy="0"/>
        </a:xfrm>
      </p:grpSpPr>
      <p:pic>
        <p:nvPicPr>
          <p:cNvPr id="10"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 y="84"/>
            <a:ext cx="12192000" cy="710975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41"/>
          <p:cNvSpPr>
            <a:spLocks noGrp="1" noChangeArrowheads="1"/>
          </p:cNvSpPr>
          <p:nvPr>
            <p:ph type="ctrTitle" sz="quarter"/>
          </p:nvPr>
        </p:nvSpPr>
        <p:spPr>
          <a:xfrm>
            <a:off x="1031295" y="4957156"/>
            <a:ext cx="10441567" cy="831600"/>
          </a:xfrm>
          <a:ln algn="ctr"/>
        </p:spPr>
        <p:txBody>
          <a:bodyPr lIns="87802" tIns="43901" rIns="87802" bIns="43901"/>
          <a:lstStyle>
            <a:lvl1pPr algn="l" defTabSz="802005" rtl="0" eaLnBrk="0" fontAlgn="base" hangingPunct="0">
              <a:spcBef>
                <a:spcPct val="0"/>
              </a:spcBef>
              <a:spcAft>
                <a:spcPct val="0"/>
              </a:spcAft>
              <a:defRPr lang="zh-CN" altLang="en-US" sz="4300" b="1" kern="1200" dirty="0">
                <a:solidFill>
                  <a:srgbClr val="0070C0"/>
                </a:solidFill>
                <a:latin typeface="+mn-ea"/>
                <a:ea typeface="+mn-ea"/>
                <a:cs typeface="Arial" panose="020B0604020202020204" pitchFamily="34" charset="0"/>
              </a:defRPr>
            </a:lvl1pPr>
          </a:lstStyle>
          <a:p>
            <a:r>
              <a:rPr lang="zh-CN" altLang="en-US" dirty="0"/>
              <a:t>单击此处编辑母版标题</a:t>
            </a:r>
            <a:r>
              <a:rPr lang="zh-CN" altLang="en-US" dirty="0" smtClean="0"/>
              <a:t>样式</a:t>
            </a:r>
            <a:endParaRPr lang="zh-CN" altLang="en-US" dirty="0"/>
          </a:p>
        </p:txBody>
      </p:sp>
      <p:sp>
        <p:nvSpPr>
          <p:cNvPr id="30" name="文本占位符 29"/>
          <p:cNvSpPr>
            <a:spLocks noGrp="1"/>
          </p:cNvSpPr>
          <p:nvPr>
            <p:ph type="body" sz="quarter" idx="10"/>
          </p:nvPr>
        </p:nvSpPr>
        <p:spPr>
          <a:xfrm>
            <a:off x="1031295" y="5816120"/>
            <a:ext cx="6912000" cy="493200"/>
          </a:xfrm>
        </p:spPr>
        <p:txBody>
          <a:bodyPr/>
          <a:lstStyle>
            <a:lvl1pPr marL="0" indent="0" algn="l" defTabSz="802005" rtl="0" eaLnBrk="0" fontAlgn="base" hangingPunct="0">
              <a:spcBef>
                <a:spcPct val="0"/>
              </a:spcBef>
              <a:spcAft>
                <a:spcPct val="0"/>
              </a:spcAft>
              <a:buNone/>
              <a:defRPr lang="zh-CN" altLang="en-US" sz="2000" kern="1200" dirty="0" smtClean="0">
                <a:solidFill>
                  <a:srgbClr val="0070C0"/>
                </a:solidFill>
                <a:latin typeface="+mn-ea"/>
                <a:ea typeface="+mn-ea"/>
                <a:cs typeface="Arial" panose="020B0604020202020204" pitchFamily="34" charset="0"/>
              </a:defRPr>
            </a:lvl1pPr>
          </a:lstStyle>
          <a:p>
            <a:pPr lvl="0"/>
            <a:r>
              <a:rPr lang="zh-CN" altLang="en-US" dirty="0" smtClean="0"/>
              <a:t>单击此处编辑母版文本样式</a:t>
            </a:r>
            <a:endParaRPr lang="zh-CN" altLang="en-US" dirty="0" smtClean="0"/>
          </a:p>
        </p:txBody>
      </p:sp>
      <p:sp>
        <p:nvSpPr>
          <p:cNvPr id="7"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91889" y="251069"/>
            <a:ext cx="1965600" cy="430102"/>
          </a:xfrm>
          <a:prstGeom prst="rect">
            <a:avLst/>
          </a:prstGeom>
        </p:spPr>
      </p:pic>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更多信息(可选)">
    <p:spTree>
      <p:nvGrpSpPr>
        <p:cNvPr id="1" name=""/>
        <p:cNvGrpSpPr/>
        <p:nvPr/>
      </p:nvGrpSpPr>
      <p:grpSpPr>
        <a:xfrm>
          <a:off x="0" y="0"/>
          <a:ext cx="0" cy="0"/>
          <a:chOff x="0" y="0"/>
          <a:chExt cx="0" cy="0"/>
        </a:xfrm>
      </p:grpSpPr>
      <p:sp>
        <p:nvSpPr>
          <p:cNvPr id="9"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此版式用于提供给学员更多学习信息。</a:t>
            </a:r>
            <a:endParaRPr lang="zh-CN" altLang="en-US" dirty="0"/>
          </a:p>
        </p:txBody>
      </p:sp>
      <p:sp>
        <p:nvSpPr>
          <p:cNvPr id="5" name="TextBox 10"/>
          <p:cNvSpPr txBox="1"/>
          <p:nvPr userDrawn="1"/>
        </p:nvSpPr>
        <p:spPr bwMode="auto">
          <a:xfrm>
            <a:off x="1595500" y="408779"/>
            <a:ext cx="5040560"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chemeClr val="tx1">
                    <a:lumMod val="75000"/>
                    <a:lumOff val="25000"/>
                  </a:schemeClr>
                </a:solidFill>
                <a:latin typeface="+mn-ea"/>
                <a:ea typeface="+mn-ea"/>
                <a:cs typeface="Arial" panose="020B0604020202020204" pitchFamily="34" charset="0"/>
              </a:rPr>
              <a:t>更多信息</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6"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479376" y="480268"/>
            <a:ext cx="496581" cy="496581"/>
            <a:chOff x="4485904" y="3429000"/>
            <a:chExt cx="2003425" cy="2003425"/>
          </a:xfrm>
          <a:solidFill>
            <a:schemeClr val="bg1"/>
          </a:solidFill>
        </p:grpSpPr>
        <p:sp>
          <p:nvSpPr>
            <p:cNvPr id="12" name="Freeform 6"/>
            <p:cNvSpPr>
              <a:spLocks noEditPoints="1"/>
            </p:cNvSpPr>
            <p:nvPr/>
          </p:nvSpPr>
          <p:spPr bwMode="auto">
            <a:xfrm>
              <a:off x="4485904" y="3429000"/>
              <a:ext cx="2003425" cy="2003425"/>
            </a:xfrm>
            <a:custGeom>
              <a:avLst/>
              <a:gdLst>
                <a:gd name="T0" fmla="*/ 669 w 1338"/>
                <a:gd name="T1" fmla="*/ 0 h 1338"/>
                <a:gd name="T2" fmla="*/ 1338 w 1338"/>
                <a:gd name="T3" fmla="*/ 669 h 1338"/>
                <a:gd name="T4" fmla="*/ 669 w 1338"/>
                <a:gd name="T5" fmla="*/ 1338 h 1338"/>
                <a:gd name="T6" fmla="*/ 0 w 1338"/>
                <a:gd name="T7" fmla="*/ 669 h 1338"/>
                <a:gd name="T8" fmla="*/ 669 w 1338"/>
                <a:gd name="T9" fmla="*/ 0 h 1338"/>
                <a:gd name="T10" fmla="*/ 669 w 1338"/>
                <a:gd name="T11" fmla="*/ 92 h 1338"/>
                <a:gd name="T12" fmla="*/ 1246 w 1338"/>
                <a:gd name="T13" fmla="*/ 669 h 1338"/>
                <a:gd name="T14" fmla="*/ 669 w 1338"/>
                <a:gd name="T15" fmla="*/ 1246 h 1338"/>
                <a:gd name="T16" fmla="*/ 92 w 1338"/>
                <a:gd name="T17" fmla="*/ 669 h 1338"/>
                <a:gd name="T18" fmla="*/ 669 w 1338"/>
                <a:gd name="T19" fmla="*/ 92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8" h="1338">
                  <a:moveTo>
                    <a:pt x="669" y="0"/>
                  </a:moveTo>
                  <a:cubicBezTo>
                    <a:pt x="1039" y="0"/>
                    <a:pt x="1338" y="299"/>
                    <a:pt x="1338" y="669"/>
                  </a:cubicBezTo>
                  <a:cubicBezTo>
                    <a:pt x="1338" y="1039"/>
                    <a:pt x="1039" y="1338"/>
                    <a:pt x="669" y="1338"/>
                  </a:cubicBezTo>
                  <a:cubicBezTo>
                    <a:pt x="299" y="1338"/>
                    <a:pt x="0" y="1039"/>
                    <a:pt x="0" y="669"/>
                  </a:cubicBezTo>
                  <a:cubicBezTo>
                    <a:pt x="0" y="299"/>
                    <a:pt x="299" y="0"/>
                    <a:pt x="669" y="0"/>
                  </a:cubicBezTo>
                  <a:close/>
                  <a:moveTo>
                    <a:pt x="669" y="92"/>
                  </a:moveTo>
                  <a:cubicBezTo>
                    <a:pt x="988" y="92"/>
                    <a:pt x="1246" y="350"/>
                    <a:pt x="1246" y="669"/>
                  </a:cubicBezTo>
                  <a:cubicBezTo>
                    <a:pt x="1246" y="988"/>
                    <a:pt x="988" y="1246"/>
                    <a:pt x="669" y="1246"/>
                  </a:cubicBezTo>
                  <a:cubicBezTo>
                    <a:pt x="350" y="1246"/>
                    <a:pt x="92" y="988"/>
                    <a:pt x="92" y="669"/>
                  </a:cubicBezTo>
                  <a:cubicBezTo>
                    <a:pt x="92" y="350"/>
                    <a:pt x="350" y="92"/>
                    <a:pt x="669" y="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p:nvPr/>
          </p:nvSpPr>
          <p:spPr bwMode="auto">
            <a:xfrm>
              <a:off x="4978029" y="4324350"/>
              <a:ext cx="212725" cy="212725"/>
            </a:xfrm>
            <a:custGeom>
              <a:avLst/>
              <a:gdLst>
                <a:gd name="T0" fmla="*/ 0 w 142"/>
                <a:gd name="T1" fmla="*/ 72 h 142"/>
                <a:gd name="T2" fmla="*/ 0 w 142"/>
                <a:gd name="T3" fmla="*/ 70 h 142"/>
                <a:gd name="T4" fmla="*/ 71 w 142"/>
                <a:gd name="T5" fmla="*/ 0 h 142"/>
                <a:gd name="T6" fmla="*/ 71 w 142"/>
                <a:gd name="T7" fmla="*/ 0 h 142"/>
                <a:gd name="T8" fmla="*/ 142 w 142"/>
                <a:gd name="T9" fmla="*/ 70 h 142"/>
                <a:gd name="T10" fmla="*/ 142 w 142"/>
                <a:gd name="T11" fmla="*/ 72 h 142"/>
                <a:gd name="T12" fmla="*/ 71 w 142"/>
                <a:gd name="T13" fmla="*/ 142 h 142"/>
                <a:gd name="T14" fmla="*/ 71 w 142"/>
                <a:gd name="T15" fmla="*/ 142 h 142"/>
                <a:gd name="T16" fmla="*/ 0 w 142"/>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2">
                  <a:moveTo>
                    <a:pt x="0" y="72"/>
                  </a:moveTo>
                  <a:cubicBezTo>
                    <a:pt x="0" y="70"/>
                    <a:pt x="0" y="70"/>
                    <a:pt x="0" y="70"/>
                  </a:cubicBezTo>
                  <a:cubicBezTo>
                    <a:pt x="0" y="32"/>
                    <a:pt x="32" y="0"/>
                    <a:pt x="71" y="0"/>
                  </a:cubicBezTo>
                  <a:cubicBezTo>
                    <a:pt x="71" y="0"/>
                    <a:pt x="71" y="0"/>
                    <a:pt x="71" y="0"/>
                  </a:cubicBezTo>
                  <a:cubicBezTo>
                    <a:pt x="110" y="0"/>
                    <a:pt x="142" y="32"/>
                    <a:pt x="142" y="70"/>
                  </a:cubicBezTo>
                  <a:cubicBezTo>
                    <a:pt x="142" y="72"/>
                    <a:pt x="142" y="72"/>
                    <a:pt x="142" y="72"/>
                  </a:cubicBezTo>
                  <a:cubicBezTo>
                    <a:pt x="142" y="110"/>
                    <a:pt x="110" y="142"/>
                    <a:pt x="71" y="142"/>
                  </a:cubicBezTo>
                  <a:cubicBezTo>
                    <a:pt x="71" y="142"/>
                    <a:pt x="71" y="142"/>
                    <a:pt x="71" y="142"/>
                  </a:cubicBezTo>
                  <a:cubicBezTo>
                    <a:pt x="32" y="142"/>
                    <a:pt x="0" y="110"/>
                    <a:pt x="0"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Freeform 8"/>
            <p:cNvSpPr/>
            <p:nvPr/>
          </p:nvSpPr>
          <p:spPr bwMode="auto">
            <a:xfrm>
              <a:off x="5395542" y="4324350"/>
              <a:ext cx="211138" cy="212725"/>
            </a:xfrm>
            <a:custGeom>
              <a:avLst/>
              <a:gdLst>
                <a:gd name="T0" fmla="*/ 0 w 141"/>
                <a:gd name="T1" fmla="*/ 72 h 142"/>
                <a:gd name="T2" fmla="*/ 0 w 141"/>
                <a:gd name="T3" fmla="*/ 70 h 142"/>
                <a:gd name="T4" fmla="*/ 70 w 141"/>
                <a:gd name="T5" fmla="*/ 0 h 142"/>
                <a:gd name="T6" fmla="*/ 70 w 141"/>
                <a:gd name="T7" fmla="*/ 0 h 142"/>
                <a:gd name="T8" fmla="*/ 141 w 141"/>
                <a:gd name="T9" fmla="*/ 70 h 142"/>
                <a:gd name="T10" fmla="*/ 141 w 141"/>
                <a:gd name="T11" fmla="*/ 72 h 142"/>
                <a:gd name="T12" fmla="*/ 70 w 141"/>
                <a:gd name="T13" fmla="*/ 142 h 142"/>
                <a:gd name="T14" fmla="*/ 70 w 141"/>
                <a:gd name="T15" fmla="*/ 142 h 142"/>
                <a:gd name="T16" fmla="*/ 0 w 141"/>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42">
                  <a:moveTo>
                    <a:pt x="0" y="72"/>
                  </a:moveTo>
                  <a:cubicBezTo>
                    <a:pt x="0" y="70"/>
                    <a:pt x="0" y="70"/>
                    <a:pt x="0" y="70"/>
                  </a:cubicBezTo>
                  <a:cubicBezTo>
                    <a:pt x="0" y="32"/>
                    <a:pt x="31" y="0"/>
                    <a:pt x="70" y="0"/>
                  </a:cubicBezTo>
                  <a:cubicBezTo>
                    <a:pt x="70" y="0"/>
                    <a:pt x="70" y="0"/>
                    <a:pt x="70" y="0"/>
                  </a:cubicBezTo>
                  <a:cubicBezTo>
                    <a:pt x="109" y="0"/>
                    <a:pt x="141" y="32"/>
                    <a:pt x="141" y="70"/>
                  </a:cubicBezTo>
                  <a:cubicBezTo>
                    <a:pt x="141" y="72"/>
                    <a:pt x="141" y="72"/>
                    <a:pt x="141" y="72"/>
                  </a:cubicBezTo>
                  <a:cubicBezTo>
                    <a:pt x="141" y="110"/>
                    <a:pt x="109" y="142"/>
                    <a:pt x="70" y="142"/>
                  </a:cubicBezTo>
                  <a:cubicBezTo>
                    <a:pt x="70" y="142"/>
                    <a:pt x="70" y="142"/>
                    <a:pt x="70" y="142"/>
                  </a:cubicBezTo>
                  <a:cubicBezTo>
                    <a:pt x="31" y="142"/>
                    <a:pt x="0" y="110"/>
                    <a:pt x="0"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Freeform 9"/>
            <p:cNvSpPr/>
            <p:nvPr/>
          </p:nvSpPr>
          <p:spPr bwMode="auto">
            <a:xfrm>
              <a:off x="5809879" y="4324350"/>
              <a:ext cx="211138" cy="212725"/>
            </a:xfrm>
            <a:custGeom>
              <a:avLst/>
              <a:gdLst>
                <a:gd name="T0" fmla="*/ 0 w 141"/>
                <a:gd name="T1" fmla="*/ 72 h 142"/>
                <a:gd name="T2" fmla="*/ 0 w 141"/>
                <a:gd name="T3" fmla="*/ 70 h 142"/>
                <a:gd name="T4" fmla="*/ 70 w 141"/>
                <a:gd name="T5" fmla="*/ 0 h 142"/>
                <a:gd name="T6" fmla="*/ 70 w 141"/>
                <a:gd name="T7" fmla="*/ 0 h 142"/>
                <a:gd name="T8" fmla="*/ 141 w 141"/>
                <a:gd name="T9" fmla="*/ 70 h 142"/>
                <a:gd name="T10" fmla="*/ 141 w 141"/>
                <a:gd name="T11" fmla="*/ 72 h 142"/>
                <a:gd name="T12" fmla="*/ 70 w 141"/>
                <a:gd name="T13" fmla="*/ 142 h 142"/>
                <a:gd name="T14" fmla="*/ 70 w 141"/>
                <a:gd name="T15" fmla="*/ 142 h 142"/>
                <a:gd name="T16" fmla="*/ 0 w 141"/>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42">
                  <a:moveTo>
                    <a:pt x="0" y="72"/>
                  </a:moveTo>
                  <a:cubicBezTo>
                    <a:pt x="0" y="70"/>
                    <a:pt x="0" y="70"/>
                    <a:pt x="0" y="70"/>
                  </a:cubicBezTo>
                  <a:cubicBezTo>
                    <a:pt x="0" y="32"/>
                    <a:pt x="32" y="0"/>
                    <a:pt x="70" y="0"/>
                  </a:cubicBezTo>
                  <a:cubicBezTo>
                    <a:pt x="70" y="0"/>
                    <a:pt x="70" y="0"/>
                    <a:pt x="70" y="0"/>
                  </a:cubicBezTo>
                  <a:cubicBezTo>
                    <a:pt x="109" y="0"/>
                    <a:pt x="141" y="32"/>
                    <a:pt x="141" y="70"/>
                  </a:cubicBezTo>
                  <a:cubicBezTo>
                    <a:pt x="141" y="72"/>
                    <a:pt x="141" y="72"/>
                    <a:pt x="141" y="72"/>
                  </a:cubicBezTo>
                  <a:cubicBezTo>
                    <a:pt x="141" y="110"/>
                    <a:pt x="109" y="142"/>
                    <a:pt x="70" y="142"/>
                  </a:cubicBezTo>
                  <a:cubicBezTo>
                    <a:pt x="70" y="142"/>
                    <a:pt x="70" y="142"/>
                    <a:pt x="70" y="142"/>
                  </a:cubicBezTo>
                  <a:cubicBezTo>
                    <a:pt x="32" y="142"/>
                    <a:pt x="0" y="110"/>
                    <a:pt x="0"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Tree>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3#前言">
    <p:bg>
      <p:bgRef idx="1001">
        <a:schemeClr val="bg1"/>
      </p:bgRef>
    </p:bg>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4" y="1233488"/>
            <a:ext cx="10558800" cy="4679788"/>
          </a:xfrm>
        </p:spPr>
        <p:txBody>
          <a:bodyPr/>
          <a:lstStyle>
            <a:lvl1pPr algn="just">
              <a:defRPr>
                <a:latin typeface="+mn-ea"/>
                <a:ea typeface="+mn-ea"/>
                <a:cs typeface="Arial" panose="020B0604020202020204" pitchFamily="34" charset="0"/>
              </a:defRPr>
            </a:lvl1pPr>
            <a:lvl5pPr>
              <a:buNone/>
              <a:defRPr/>
            </a:lvl5pPr>
          </a:lstStyle>
          <a:p>
            <a:pPr eaLnBrk="1" hangingPunct="1"/>
            <a:r>
              <a:rPr lang="zh-CN" altLang="en-US" dirty="0"/>
              <a:t>本章主要讲述</a:t>
            </a:r>
            <a:r>
              <a:rPr lang="en-US" altLang="zh-CN" dirty="0"/>
              <a:t>...</a:t>
            </a:r>
            <a:endParaRPr lang="zh-CN" altLang="en-US" dirty="0"/>
          </a:p>
        </p:txBody>
      </p:sp>
      <p:sp>
        <p:nvSpPr>
          <p:cNvPr id="7"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前言</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335360" y="498828"/>
            <a:ext cx="628158" cy="459460"/>
            <a:chOff x="3275013" y="1363663"/>
            <a:chExt cx="5645150" cy="4129087"/>
          </a:xfrm>
          <a:solidFill>
            <a:schemeClr val="bg1"/>
          </a:solidFill>
        </p:grpSpPr>
        <p:sp>
          <p:nvSpPr>
            <p:cNvPr id="12" name="Freeform 6"/>
            <p:cNvSpPr>
              <a:spLocks noEditPoints="1"/>
            </p:cNvSpPr>
            <p:nvPr/>
          </p:nvSpPr>
          <p:spPr bwMode="auto">
            <a:xfrm>
              <a:off x="3275013" y="1363663"/>
              <a:ext cx="5645150" cy="4129087"/>
            </a:xfrm>
            <a:custGeom>
              <a:avLst/>
              <a:gdLst>
                <a:gd name="T0" fmla="*/ 1410 w 1505"/>
                <a:gd name="T1" fmla="*/ 250 h 1101"/>
                <a:gd name="T2" fmla="*/ 780 w 1505"/>
                <a:gd name="T3" fmla="*/ 250 h 1101"/>
                <a:gd name="T4" fmla="*/ 780 w 1505"/>
                <a:gd name="T5" fmla="*/ 81 h 1101"/>
                <a:gd name="T6" fmla="*/ 699 w 1505"/>
                <a:gd name="T7" fmla="*/ 0 h 1101"/>
                <a:gd name="T8" fmla="*/ 81 w 1505"/>
                <a:gd name="T9" fmla="*/ 0 h 1101"/>
                <a:gd name="T10" fmla="*/ 0 w 1505"/>
                <a:gd name="T11" fmla="*/ 81 h 1101"/>
                <a:gd name="T12" fmla="*/ 0 w 1505"/>
                <a:gd name="T13" fmla="*/ 464 h 1101"/>
                <a:gd name="T14" fmla="*/ 81 w 1505"/>
                <a:gd name="T15" fmla="*/ 545 h 1101"/>
                <a:gd name="T16" fmla="*/ 124 w 1505"/>
                <a:gd name="T17" fmla="*/ 545 h 1101"/>
                <a:gd name="T18" fmla="*/ 124 w 1505"/>
                <a:gd name="T19" fmla="*/ 668 h 1101"/>
                <a:gd name="T20" fmla="*/ 137 w 1505"/>
                <a:gd name="T21" fmla="*/ 688 h 1101"/>
                <a:gd name="T22" fmla="*/ 147 w 1505"/>
                <a:gd name="T23" fmla="*/ 690 h 1101"/>
                <a:gd name="T24" fmla="*/ 161 w 1505"/>
                <a:gd name="T25" fmla="*/ 685 h 1101"/>
                <a:gd name="T26" fmla="*/ 316 w 1505"/>
                <a:gd name="T27" fmla="*/ 554 h 1101"/>
                <a:gd name="T28" fmla="*/ 341 w 1505"/>
                <a:gd name="T29" fmla="*/ 545 h 1101"/>
                <a:gd name="T30" fmla="*/ 542 w 1505"/>
                <a:gd name="T31" fmla="*/ 545 h 1101"/>
                <a:gd name="T32" fmla="*/ 542 w 1505"/>
                <a:gd name="T33" fmla="*/ 824 h 1101"/>
                <a:gd name="T34" fmla="*/ 637 w 1505"/>
                <a:gd name="T35" fmla="*/ 919 h 1101"/>
                <a:gd name="T36" fmla="*/ 1084 w 1505"/>
                <a:gd name="T37" fmla="*/ 919 h 1101"/>
                <a:gd name="T38" fmla="*/ 1120 w 1505"/>
                <a:gd name="T39" fmla="*/ 932 h 1101"/>
                <a:gd name="T40" fmla="*/ 1313 w 1505"/>
                <a:gd name="T41" fmla="*/ 1096 h 1101"/>
                <a:gd name="T42" fmla="*/ 1328 w 1505"/>
                <a:gd name="T43" fmla="*/ 1101 h 1101"/>
                <a:gd name="T44" fmla="*/ 1337 w 1505"/>
                <a:gd name="T45" fmla="*/ 1099 h 1101"/>
                <a:gd name="T46" fmla="*/ 1350 w 1505"/>
                <a:gd name="T47" fmla="*/ 1078 h 1101"/>
                <a:gd name="T48" fmla="*/ 1350 w 1505"/>
                <a:gd name="T49" fmla="*/ 919 h 1101"/>
                <a:gd name="T50" fmla="*/ 1410 w 1505"/>
                <a:gd name="T51" fmla="*/ 919 h 1101"/>
                <a:gd name="T52" fmla="*/ 1505 w 1505"/>
                <a:gd name="T53" fmla="*/ 824 h 1101"/>
                <a:gd name="T54" fmla="*/ 1505 w 1505"/>
                <a:gd name="T55" fmla="*/ 345 h 1101"/>
                <a:gd name="T56" fmla="*/ 1410 w 1505"/>
                <a:gd name="T57" fmla="*/ 250 h 1101"/>
                <a:gd name="T58" fmla="*/ 341 w 1505"/>
                <a:gd name="T59" fmla="*/ 500 h 1101"/>
                <a:gd name="T60" fmla="*/ 287 w 1505"/>
                <a:gd name="T61" fmla="*/ 520 h 1101"/>
                <a:gd name="T62" fmla="*/ 169 w 1505"/>
                <a:gd name="T63" fmla="*/ 619 h 1101"/>
                <a:gd name="T64" fmla="*/ 169 w 1505"/>
                <a:gd name="T65" fmla="*/ 535 h 1101"/>
                <a:gd name="T66" fmla="*/ 133 w 1505"/>
                <a:gd name="T67" fmla="*/ 500 h 1101"/>
                <a:gd name="T68" fmla="*/ 81 w 1505"/>
                <a:gd name="T69" fmla="*/ 500 h 1101"/>
                <a:gd name="T70" fmla="*/ 45 w 1505"/>
                <a:gd name="T71" fmla="*/ 464 h 1101"/>
                <a:gd name="T72" fmla="*/ 45 w 1505"/>
                <a:gd name="T73" fmla="*/ 81 h 1101"/>
                <a:gd name="T74" fmla="*/ 81 w 1505"/>
                <a:gd name="T75" fmla="*/ 45 h 1101"/>
                <a:gd name="T76" fmla="*/ 699 w 1505"/>
                <a:gd name="T77" fmla="*/ 45 h 1101"/>
                <a:gd name="T78" fmla="*/ 735 w 1505"/>
                <a:gd name="T79" fmla="*/ 81 h 1101"/>
                <a:gd name="T80" fmla="*/ 735 w 1505"/>
                <a:gd name="T81" fmla="*/ 250 h 1101"/>
                <a:gd name="T82" fmla="*/ 637 w 1505"/>
                <a:gd name="T83" fmla="*/ 250 h 1101"/>
                <a:gd name="T84" fmla="*/ 542 w 1505"/>
                <a:gd name="T85" fmla="*/ 345 h 1101"/>
                <a:gd name="T86" fmla="*/ 542 w 1505"/>
                <a:gd name="T87" fmla="*/ 500 h 1101"/>
                <a:gd name="T88" fmla="*/ 341 w 1505"/>
                <a:gd name="T89" fmla="*/ 500 h 1101"/>
                <a:gd name="T90" fmla="*/ 1460 w 1505"/>
                <a:gd name="T91" fmla="*/ 824 h 1101"/>
                <a:gd name="T92" fmla="*/ 1410 w 1505"/>
                <a:gd name="T93" fmla="*/ 874 h 1101"/>
                <a:gd name="T94" fmla="*/ 1344 w 1505"/>
                <a:gd name="T95" fmla="*/ 874 h 1101"/>
                <a:gd name="T96" fmla="*/ 1305 w 1505"/>
                <a:gd name="T97" fmla="*/ 913 h 1101"/>
                <a:gd name="T98" fmla="*/ 1305 w 1505"/>
                <a:gd name="T99" fmla="*/ 1030 h 1101"/>
                <a:gd name="T100" fmla="*/ 1149 w 1505"/>
                <a:gd name="T101" fmla="*/ 898 h 1101"/>
                <a:gd name="T102" fmla="*/ 1084 w 1505"/>
                <a:gd name="T103" fmla="*/ 874 h 1101"/>
                <a:gd name="T104" fmla="*/ 637 w 1505"/>
                <a:gd name="T105" fmla="*/ 874 h 1101"/>
                <a:gd name="T106" fmla="*/ 587 w 1505"/>
                <a:gd name="T107" fmla="*/ 824 h 1101"/>
                <a:gd name="T108" fmla="*/ 587 w 1505"/>
                <a:gd name="T109" fmla="*/ 345 h 1101"/>
                <a:gd name="T110" fmla="*/ 637 w 1505"/>
                <a:gd name="T111" fmla="*/ 295 h 1101"/>
                <a:gd name="T112" fmla="*/ 1410 w 1505"/>
                <a:gd name="T113" fmla="*/ 295 h 1101"/>
                <a:gd name="T114" fmla="*/ 1460 w 1505"/>
                <a:gd name="T115" fmla="*/ 345 h 1101"/>
                <a:gd name="T116" fmla="*/ 1460 w 1505"/>
                <a:gd name="T117" fmla="*/ 824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05" h="1101">
                  <a:moveTo>
                    <a:pt x="1410" y="250"/>
                  </a:moveTo>
                  <a:cubicBezTo>
                    <a:pt x="780" y="250"/>
                    <a:pt x="780" y="250"/>
                    <a:pt x="780" y="250"/>
                  </a:cubicBezTo>
                  <a:cubicBezTo>
                    <a:pt x="780" y="81"/>
                    <a:pt x="780" y="81"/>
                    <a:pt x="780" y="81"/>
                  </a:cubicBezTo>
                  <a:cubicBezTo>
                    <a:pt x="780" y="37"/>
                    <a:pt x="743" y="0"/>
                    <a:pt x="699" y="0"/>
                  </a:cubicBezTo>
                  <a:cubicBezTo>
                    <a:pt x="81" y="0"/>
                    <a:pt x="81" y="0"/>
                    <a:pt x="81" y="0"/>
                  </a:cubicBezTo>
                  <a:cubicBezTo>
                    <a:pt x="36" y="0"/>
                    <a:pt x="0" y="37"/>
                    <a:pt x="0" y="81"/>
                  </a:cubicBezTo>
                  <a:cubicBezTo>
                    <a:pt x="0" y="464"/>
                    <a:pt x="0" y="464"/>
                    <a:pt x="0" y="464"/>
                  </a:cubicBezTo>
                  <a:cubicBezTo>
                    <a:pt x="0" y="509"/>
                    <a:pt x="36" y="545"/>
                    <a:pt x="81" y="545"/>
                  </a:cubicBezTo>
                  <a:cubicBezTo>
                    <a:pt x="124" y="545"/>
                    <a:pt x="124" y="545"/>
                    <a:pt x="124" y="545"/>
                  </a:cubicBezTo>
                  <a:cubicBezTo>
                    <a:pt x="124" y="668"/>
                    <a:pt x="124" y="668"/>
                    <a:pt x="124" y="668"/>
                  </a:cubicBezTo>
                  <a:cubicBezTo>
                    <a:pt x="124" y="676"/>
                    <a:pt x="129" y="684"/>
                    <a:pt x="137" y="688"/>
                  </a:cubicBezTo>
                  <a:cubicBezTo>
                    <a:pt x="140" y="689"/>
                    <a:pt x="143" y="690"/>
                    <a:pt x="147" y="690"/>
                  </a:cubicBezTo>
                  <a:cubicBezTo>
                    <a:pt x="152" y="690"/>
                    <a:pt x="157" y="688"/>
                    <a:pt x="161" y="685"/>
                  </a:cubicBezTo>
                  <a:cubicBezTo>
                    <a:pt x="316" y="554"/>
                    <a:pt x="316" y="554"/>
                    <a:pt x="316" y="554"/>
                  </a:cubicBezTo>
                  <a:cubicBezTo>
                    <a:pt x="323" y="548"/>
                    <a:pt x="332" y="545"/>
                    <a:pt x="341" y="545"/>
                  </a:cubicBezTo>
                  <a:cubicBezTo>
                    <a:pt x="542" y="545"/>
                    <a:pt x="542" y="545"/>
                    <a:pt x="542" y="545"/>
                  </a:cubicBezTo>
                  <a:cubicBezTo>
                    <a:pt x="542" y="824"/>
                    <a:pt x="542" y="824"/>
                    <a:pt x="542" y="824"/>
                  </a:cubicBezTo>
                  <a:cubicBezTo>
                    <a:pt x="542" y="877"/>
                    <a:pt x="585" y="919"/>
                    <a:pt x="637" y="919"/>
                  </a:cubicBezTo>
                  <a:cubicBezTo>
                    <a:pt x="1084" y="919"/>
                    <a:pt x="1084" y="919"/>
                    <a:pt x="1084" y="919"/>
                  </a:cubicBezTo>
                  <a:cubicBezTo>
                    <a:pt x="1097" y="919"/>
                    <a:pt x="1110" y="924"/>
                    <a:pt x="1120" y="932"/>
                  </a:cubicBezTo>
                  <a:cubicBezTo>
                    <a:pt x="1313" y="1096"/>
                    <a:pt x="1313" y="1096"/>
                    <a:pt x="1313" y="1096"/>
                  </a:cubicBezTo>
                  <a:cubicBezTo>
                    <a:pt x="1317" y="1099"/>
                    <a:pt x="1322" y="1101"/>
                    <a:pt x="1328" y="1101"/>
                  </a:cubicBezTo>
                  <a:cubicBezTo>
                    <a:pt x="1331" y="1101"/>
                    <a:pt x="1334" y="1100"/>
                    <a:pt x="1337" y="1099"/>
                  </a:cubicBezTo>
                  <a:cubicBezTo>
                    <a:pt x="1345" y="1095"/>
                    <a:pt x="1350" y="1087"/>
                    <a:pt x="1350" y="1078"/>
                  </a:cubicBezTo>
                  <a:cubicBezTo>
                    <a:pt x="1350" y="919"/>
                    <a:pt x="1350" y="919"/>
                    <a:pt x="1350" y="919"/>
                  </a:cubicBezTo>
                  <a:cubicBezTo>
                    <a:pt x="1410" y="919"/>
                    <a:pt x="1410" y="919"/>
                    <a:pt x="1410" y="919"/>
                  </a:cubicBezTo>
                  <a:cubicBezTo>
                    <a:pt x="1463" y="919"/>
                    <a:pt x="1505" y="877"/>
                    <a:pt x="1505" y="824"/>
                  </a:cubicBezTo>
                  <a:cubicBezTo>
                    <a:pt x="1505" y="345"/>
                    <a:pt x="1505" y="345"/>
                    <a:pt x="1505" y="345"/>
                  </a:cubicBezTo>
                  <a:cubicBezTo>
                    <a:pt x="1505" y="293"/>
                    <a:pt x="1463" y="250"/>
                    <a:pt x="1410" y="250"/>
                  </a:cubicBezTo>
                  <a:close/>
                  <a:moveTo>
                    <a:pt x="341" y="500"/>
                  </a:moveTo>
                  <a:cubicBezTo>
                    <a:pt x="322" y="500"/>
                    <a:pt x="302" y="507"/>
                    <a:pt x="287" y="520"/>
                  </a:cubicBezTo>
                  <a:cubicBezTo>
                    <a:pt x="169" y="619"/>
                    <a:pt x="169" y="619"/>
                    <a:pt x="169" y="619"/>
                  </a:cubicBezTo>
                  <a:cubicBezTo>
                    <a:pt x="169" y="535"/>
                    <a:pt x="169" y="535"/>
                    <a:pt x="169" y="535"/>
                  </a:cubicBezTo>
                  <a:cubicBezTo>
                    <a:pt x="169" y="516"/>
                    <a:pt x="153" y="500"/>
                    <a:pt x="133" y="500"/>
                  </a:cubicBezTo>
                  <a:cubicBezTo>
                    <a:pt x="81" y="500"/>
                    <a:pt x="81" y="500"/>
                    <a:pt x="81" y="500"/>
                  </a:cubicBezTo>
                  <a:cubicBezTo>
                    <a:pt x="61" y="500"/>
                    <a:pt x="45" y="484"/>
                    <a:pt x="45" y="464"/>
                  </a:cubicBezTo>
                  <a:cubicBezTo>
                    <a:pt x="45" y="81"/>
                    <a:pt x="45" y="81"/>
                    <a:pt x="45" y="81"/>
                  </a:cubicBezTo>
                  <a:cubicBezTo>
                    <a:pt x="45" y="61"/>
                    <a:pt x="61" y="45"/>
                    <a:pt x="81" y="45"/>
                  </a:cubicBezTo>
                  <a:cubicBezTo>
                    <a:pt x="699" y="45"/>
                    <a:pt x="699" y="45"/>
                    <a:pt x="699" y="45"/>
                  </a:cubicBezTo>
                  <a:cubicBezTo>
                    <a:pt x="719" y="45"/>
                    <a:pt x="735" y="61"/>
                    <a:pt x="735" y="81"/>
                  </a:cubicBezTo>
                  <a:cubicBezTo>
                    <a:pt x="735" y="250"/>
                    <a:pt x="735" y="250"/>
                    <a:pt x="735" y="250"/>
                  </a:cubicBezTo>
                  <a:cubicBezTo>
                    <a:pt x="637" y="250"/>
                    <a:pt x="637" y="250"/>
                    <a:pt x="637" y="250"/>
                  </a:cubicBezTo>
                  <a:cubicBezTo>
                    <a:pt x="585" y="250"/>
                    <a:pt x="542" y="293"/>
                    <a:pt x="542" y="345"/>
                  </a:cubicBezTo>
                  <a:cubicBezTo>
                    <a:pt x="542" y="500"/>
                    <a:pt x="542" y="500"/>
                    <a:pt x="542" y="500"/>
                  </a:cubicBezTo>
                  <a:lnTo>
                    <a:pt x="341" y="500"/>
                  </a:lnTo>
                  <a:close/>
                  <a:moveTo>
                    <a:pt x="1460" y="824"/>
                  </a:moveTo>
                  <a:cubicBezTo>
                    <a:pt x="1460" y="852"/>
                    <a:pt x="1438" y="874"/>
                    <a:pt x="1410" y="874"/>
                  </a:cubicBezTo>
                  <a:cubicBezTo>
                    <a:pt x="1344" y="874"/>
                    <a:pt x="1344" y="874"/>
                    <a:pt x="1344" y="874"/>
                  </a:cubicBezTo>
                  <a:cubicBezTo>
                    <a:pt x="1323" y="874"/>
                    <a:pt x="1305" y="892"/>
                    <a:pt x="1305" y="913"/>
                  </a:cubicBezTo>
                  <a:cubicBezTo>
                    <a:pt x="1305" y="1030"/>
                    <a:pt x="1305" y="1030"/>
                    <a:pt x="1305" y="1030"/>
                  </a:cubicBezTo>
                  <a:cubicBezTo>
                    <a:pt x="1149" y="898"/>
                    <a:pt x="1149" y="898"/>
                    <a:pt x="1149" y="898"/>
                  </a:cubicBezTo>
                  <a:cubicBezTo>
                    <a:pt x="1131" y="883"/>
                    <a:pt x="1108" y="874"/>
                    <a:pt x="1084" y="874"/>
                  </a:cubicBezTo>
                  <a:cubicBezTo>
                    <a:pt x="637" y="874"/>
                    <a:pt x="637" y="874"/>
                    <a:pt x="637" y="874"/>
                  </a:cubicBezTo>
                  <a:cubicBezTo>
                    <a:pt x="610" y="874"/>
                    <a:pt x="587" y="852"/>
                    <a:pt x="587" y="824"/>
                  </a:cubicBezTo>
                  <a:cubicBezTo>
                    <a:pt x="587" y="345"/>
                    <a:pt x="587" y="345"/>
                    <a:pt x="587" y="345"/>
                  </a:cubicBezTo>
                  <a:cubicBezTo>
                    <a:pt x="587" y="318"/>
                    <a:pt x="610" y="295"/>
                    <a:pt x="637" y="295"/>
                  </a:cubicBezTo>
                  <a:cubicBezTo>
                    <a:pt x="1410" y="295"/>
                    <a:pt x="1410" y="295"/>
                    <a:pt x="1410" y="295"/>
                  </a:cubicBezTo>
                  <a:cubicBezTo>
                    <a:pt x="1438" y="295"/>
                    <a:pt x="1460" y="318"/>
                    <a:pt x="1460" y="345"/>
                  </a:cubicBezTo>
                  <a:lnTo>
                    <a:pt x="1460" y="8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p:nvPr/>
          </p:nvSpPr>
          <p:spPr bwMode="auto">
            <a:xfrm>
              <a:off x="6208713" y="3227388"/>
              <a:ext cx="1833563" cy="173037"/>
            </a:xfrm>
            <a:custGeom>
              <a:avLst/>
              <a:gdLst>
                <a:gd name="T0" fmla="*/ 489 w 489"/>
                <a:gd name="T1" fmla="*/ 23 h 46"/>
                <a:gd name="T2" fmla="*/ 467 w 489"/>
                <a:gd name="T3" fmla="*/ 46 h 46"/>
                <a:gd name="T4" fmla="*/ 23 w 489"/>
                <a:gd name="T5" fmla="*/ 46 h 46"/>
                <a:gd name="T6" fmla="*/ 0 w 489"/>
                <a:gd name="T7" fmla="*/ 23 h 46"/>
                <a:gd name="T8" fmla="*/ 23 w 489"/>
                <a:gd name="T9" fmla="*/ 0 h 46"/>
                <a:gd name="T10" fmla="*/ 467 w 489"/>
                <a:gd name="T11" fmla="*/ 0 h 46"/>
                <a:gd name="T12" fmla="*/ 489 w 489"/>
                <a:gd name="T13" fmla="*/ 23 h 46"/>
              </a:gdLst>
              <a:ahLst/>
              <a:cxnLst>
                <a:cxn ang="0">
                  <a:pos x="T0" y="T1"/>
                </a:cxn>
                <a:cxn ang="0">
                  <a:pos x="T2" y="T3"/>
                </a:cxn>
                <a:cxn ang="0">
                  <a:pos x="T4" y="T5"/>
                </a:cxn>
                <a:cxn ang="0">
                  <a:pos x="T6" y="T7"/>
                </a:cxn>
                <a:cxn ang="0">
                  <a:pos x="T8" y="T9"/>
                </a:cxn>
                <a:cxn ang="0">
                  <a:pos x="T10" y="T11"/>
                </a:cxn>
                <a:cxn ang="0">
                  <a:pos x="T12" y="T13"/>
                </a:cxn>
              </a:cxnLst>
              <a:rect l="0" t="0" r="r" b="b"/>
              <a:pathLst>
                <a:path w="489" h="46">
                  <a:moveTo>
                    <a:pt x="489" y="23"/>
                  </a:moveTo>
                  <a:cubicBezTo>
                    <a:pt x="489" y="35"/>
                    <a:pt x="479" y="46"/>
                    <a:pt x="467" y="46"/>
                  </a:cubicBezTo>
                  <a:cubicBezTo>
                    <a:pt x="23" y="46"/>
                    <a:pt x="23" y="46"/>
                    <a:pt x="23" y="46"/>
                  </a:cubicBezTo>
                  <a:cubicBezTo>
                    <a:pt x="10" y="46"/>
                    <a:pt x="0" y="35"/>
                    <a:pt x="0" y="23"/>
                  </a:cubicBezTo>
                  <a:cubicBezTo>
                    <a:pt x="0" y="10"/>
                    <a:pt x="10" y="0"/>
                    <a:pt x="23" y="0"/>
                  </a:cubicBezTo>
                  <a:cubicBezTo>
                    <a:pt x="467" y="0"/>
                    <a:pt x="467" y="0"/>
                    <a:pt x="467" y="0"/>
                  </a:cubicBezTo>
                  <a:cubicBezTo>
                    <a:pt x="479" y="0"/>
                    <a:pt x="489" y="10"/>
                    <a:pt x="48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8"/>
            <p:cNvSpPr/>
            <p:nvPr/>
          </p:nvSpPr>
          <p:spPr bwMode="auto">
            <a:xfrm>
              <a:off x="6208713" y="3786188"/>
              <a:ext cx="1833563" cy="168275"/>
            </a:xfrm>
            <a:custGeom>
              <a:avLst/>
              <a:gdLst>
                <a:gd name="T0" fmla="*/ 489 w 489"/>
                <a:gd name="T1" fmla="*/ 22 h 45"/>
                <a:gd name="T2" fmla="*/ 467 w 489"/>
                <a:gd name="T3" fmla="*/ 45 h 45"/>
                <a:gd name="T4" fmla="*/ 23 w 489"/>
                <a:gd name="T5" fmla="*/ 45 h 45"/>
                <a:gd name="T6" fmla="*/ 0 w 489"/>
                <a:gd name="T7" fmla="*/ 22 h 45"/>
                <a:gd name="T8" fmla="*/ 23 w 489"/>
                <a:gd name="T9" fmla="*/ 0 h 45"/>
                <a:gd name="T10" fmla="*/ 467 w 489"/>
                <a:gd name="T11" fmla="*/ 0 h 45"/>
                <a:gd name="T12" fmla="*/ 489 w 489"/>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89" h="45">
                  <a:moveTo>
                    <a:pt x="489" y="22"/>
                  </a:moveTo>
                  <a:cubicBezTo>
                    <a:pt x="489" y="35"/>
                    <a:pt x="479" y="45"/>
                    <a:pt x="467" y="45"/>
                  </a:cubicBezTo>
                  <a:cubicBezTo>
                    <a:pt x="23" y="45"/>
                    <a:pt x="23" y="45"/>
                    <a:pt x="23" y="45"/>
                  </a:cubicBezTo>
                  <a:cubicBezTo>
                    <a:pt x="10" y="45"/>
                    <a:pt x="0" y="35"/>
                    <a:pt x="0" y="22"/>
                  </a:cubicBezTo>
                  <a:cubicBezTo>
                    <a:pt x="0" y="10"/>
                    <a:pt x="10" y="0"/>
                    <a:pt x="23" y="0"/>
                  </a:cubicBezTo>
                  <a:cubicBezTo>
                    <a:pt x="467" y="0"/>
                    <a:pt x="467" y="0"/>
                    <a:pt x="467" y="0"/>
                  </a:cubicBezTo>
                  <a:cubicBezTo>
                    <a:pt x="479" y="0"/>
                    <a:pt x="489" y="10"/>
                    <a:pt x="489"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Freeform 9"/>
            <p:cNvSpPr/>
            <p:nvPr/>
          </p:nvSpPr>
          <p:spPr bwMode="auto">
            <a:xfrm>
              <a:off x="3924301" y="1936750"/>
              <a:ext cx="1593850" cy="169862"/>
            </a:xfrm>
            <a:custGeom>
              <a:avLst/>
              <a:gdLst>
                <a:gd name="T0" fmla="*/ 425 w 425"/>
                <a:gd name="T1" fmla="*/ 22 h 45"/>
                <a:gd name="T2" fmla="*/ 403 w 425"/>
                <a:gd name="T3" fmla="*/ 45 h 45"/>
                <a:gd name="T4" fmla="*/ 23 w 425"/>
                <a:gd name="T5" fmla="*/ 45 h 45"/>
                <a:gd name="T6" fmla="*/ 0 w 425"/>
                <a:gd name="T7" fmla="*/ 22 h 45"/>
                <a:gd name="T8" fmla="*/ 23 w 425"/>
                <a:gd name="T9" fmla="*/ 0 h 45"/>
                <a:gd name="T10" fmla="*/ 403 w 425"/>
                <a:gd name="T11" fmla="*/ 0 h 45"/>
                <a:gd name="T12" fmla="*/ 425 w 425"/>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25" h="45">
                  <a:moveTo>
                    <a:pt x="425" y="22"/>
                  </a:moveTo>
                  <a:cubicBezTo>
                    <a:pt x="425" y="35"/>
                    <a:pt x="415" y="45"/>
                    <a:pt x="403" y="45"/>
                  </a:cubicBezTo>
                  <a:cubicBezTo>
                    <a:pt x="23" y="45"/>
                    <a:pt x="23" y="45"/>
                    <a:pt x="23" y="45"/>
                  </a:cubicBezTo>
                  <a:cubicBezTo>
                    <a:pt x="11" y="45"/>
                    <a:pt x="0" y="35"/>
                    <a:pt x="0" y="22"/>
                  </a:cubicBezTo>
                  <a:cubicBezTo>
                    <a:pt x="0" y="10"/>
                    <a:pt x="11" y="0"/>
                    <a:pt x="23" y="0"/>
                  </a:cubicBezTo>
                  <a:cubicBezTo>
                    <a:pt x="403" y="0"/>
                    <a:pt x="403" y="0"/>
                    <a:pt x="403" y="0"/>
                  </a:cubicBezTo>
                  <a:cubicBezTo>
                    <a:pt x="415" y="0"/>
                    <a:pt x="425" y="10"/>
                    <a:pt x="42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10"/>
            <p:cNvSpPr/>
            <p:nvPr/>
          </p:nvSpPr>
          <p:spPr bwMode="auto">
            <a:xfrm>
              <a:off x="3924301" y="2371725"/>
              <a:ext cx="1136650" cy="169862"/>
            </a:xfrm>
            <a:custGeom>
              <a:avLst/>
              <a:gdLst>
                <a:gd name="T0" fmla="*/ 303 w 303"/>
                <a:gd name="T1" fmla="*/ 23 h 45"/>
                <a:gd name="T2" fmla="*/ 281 w 303"/>
                <a:gd name="T3" fmla="*/ 45 h 45"/>
                <a:gd name="T4" fmla="*/ 23 w 303"/>
                <a:gd name="T5" fmla="*/ 45 h 45"/>
                <a:gd name="T6" fmla="*/ 0 w 303"/>
                <a:gd name="T7" fmla="*/ 23 h 45"/>
                <a:gd name="T8" fmla="*/ 23 w 303"/>
                <a:gd name="T9" fmla="*/ 0 h 45"/>
                <a:gd name="T10" fmla="*/ 281 w 303"/>
                <a:gd name="T11" fmla="*/ 0 h 45"/>
                <a:gd name="T12" fmla="*/ 303 w 303"/>
                <a:gd name="T13" fmla="*/ 23 h 45"/>
              </a:gdLst>
              <a:ahLst/>
              <a:cxnLst>
                <a:cxn ang="0">
                  <a:pos x="T0" y="T1"/>
                </a:cxn>
                <a:cxn ang="0">
                  <a:pos x="T2" y="T3"/>
                </a:cxn>
                <a:cxn ang="0">
                  <a:pos x="T4" y="T5"/>
                </a:cxn>
                <a:cxn ang="0">
                  <a:pos x="T6" y="T7"/>
                </a:cxn>
                <a:cxn ang="0">
                  <a:pos x="T8" y="T9"/>
                </a:cxn>
                <a:cxn ang="0">
                  <a:pos x="T10" y="T11"/>
                </a:cxn>
                <a:cxn ang="0">
                  <a:pos x="T12" y="T13"/>
                </a:cxn>
              </a:cxnLst>
              <a:rect l="0" t="0" r="r" b="b"/>
              <a:pathLst>
                <a:path w="303" h="45">
                  <a:moveTo>
                    <a:pt x="303" y="23"/>
                  </a:moveTo>
                  <a:cubicBezTo>
                    <a:pt x="303" y="35"/>
                    <a:pt x="293" y="45"/>
                    <a:pt x="281" y="45"/>
                  </a:cubicBezTo>
                  <a:cubicBezTo>
                    <a:pt x="23" y="45"/>
                    <a:pt x="23" y="45"/>
                    <a:pt x="23" y="45"/>
                  </a:cubicBezTo>
                  <a:cubicBezTo>
                    <a:pt x="11" y="45"/>
                    <a:pt x="0" y="35"/>
                    <a:pt x="0" y="23"/>
                  </a:cubicBezTo>
                  <a:cubicBezTo>
                    <a:pt x="0" y="10"/>
                    <a:pt x="11" y="0"/>
                    <a:pt x="23" y="0"/>
                  </a:cubicBezTo>
                  <a:cubicBezTo>
                    <a:pt x="281" y="0"/>
                    <a:pt x="281" y="0"/>
                    <a:pt x="281" y="0"/>
                  </a:cubicBezTo>
                  <a:cubicBezTo>
                    <a:pt x="293" y="0"/>
                    <a:pt x="303" y="10"/>
                    <a:pt x="30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18"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4#目标">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912284" y="1233487"/>
            <a:ext cx="10558800" cy="4680000"/>
          </a:xfrm>
        </p:spPr>
        <p:txBody>
          <a:bodyPr/>
          <a:lstStyle>
            <a:lvl1pPr marL="301625" marR="0" indent="-301625" algn="just" defTabSz="802005" rtl="0" eaLnBrk="1" fontAlgn="base" latinLnBrk="0" hangingPunct="1">
              <a:lnSpc>
                <a:spcPct val="140000"/>
              </a:lnSpc>
              <a:spcBef>
                <a:spcPct val="30000"/>
              </a:spcBef>
              <a:spcAft>
                <a:spcPct val="0"/>
              </a:spcAft>
              <a:buClr>
                <a:srgbClr val="808080"/>
              </a:buClr>
              <a:buSzPct val="60000"/>
              <a:buFont typeface="Wingdings" panose="05000000000000000000" pitchFamily="2" charset="2"/>
              <a:buChar char="l"/>
              <a:defRPr>
                <a:latin typeface="+mn-ea"/>
                <a:ea typeface="+mn-ea"/>
                <a:cs typeface="Arial" panose="020B0604020202020204" pitchFamily="34" charset="0"/>
              </a:defRPr>
            </a:lvl1pPr>
            <a:lvl2pPr algn="just" eaLnBrk="1" hangingPunct="1">
              <a:defRPr>
                <a:latin typeface="+mn-ea"/>
                <a:ea typeface="+mn-ea"/>
                <a:cs typeface="Arial" panose="020B0604020202020204" pitchFamily="34" charset="0"/>
              </a:defRPr>
            </a:lvl2pPr>
            <a:lvl3pPr algn="just" eaLnBrk="1" hangingPunct="1">
              <a:defRPr>
                <a:latin typeface="+mn-ea"/>
                <a:ea typeface="+mn-ea"/>
                <a:cs typeface="Arial" panose="020B0604020202020204" pitchFamily="34" charset="0"/>
              </a:defRPr>
            </a:lvl3pPr>
            <a:lvl4pPr algn="just" eaLnBrk="1" hangingPunct="1">
              <a:defRPr>
                <a:latin typeface="+mn-ea"/>
                <a:ea typeface="+mn-ea"/>
                <a:cs typeface="Arial" panose="020B0604020202020204" pitchFamily="34" charset="0"/>
              </a:defRPr>
            </a:lvl4pPr>
            <a:lvl5pPr algn="just" eaLnBrk="1" hangingPunct="1">
              <a:defRPr>
                <a:latin typeface="+mn-ea"/>
                <a:ea typeface="+mn-ea"/>
                <a:cs typeface="Arial" panose="020B0604020202020204" pitchFamily="34" charset="0"/>
              </a:defRPr>
            </a:lvl5pPr>
          </a:lstStyle>
          <a:p>
            <a:pPr marL="301625" marR="0" lvl="0" indent="-301625" algn="l" defTabSz="802005" rtl="0" eaLnBrk="0" fontAlgn="base" latinLnBrk="0" hangingPunct="0">
              <a:lnSpc>
                <a:spcPct val="140000"/>
              </a:lnSpc>
              <a:spcBef>
                <a:spcPct val="30000"/>
              </a:spcBef>
              <a:spcAft>
                <a:spcPct val="0"/>
              </a:spcAft>
              <a:buClr>
                <a:srgbClr val="808080"/>
              </a:buClr>
              <a:buSzPct val="60000"/>
              <a:buFont typeface="Wingdings" panose="05000000000000000000" pitchFamily="2" charset="2"/>
              <a:buChar char="l"/>
              <a:defRPr/>
            </a:pPr>
            <a:r>
              <a:rPr kumimoji="0" lang="zh-CN" altLang="en-US" sz="2200" b="0" i="0" u="none" strike="noStrike" kern="0" cap="none" spc="0" normalizeH="0" baseline="0" noProof="0" dirty="0">
                <a:ln>
                  <a:noFill/>
                </a:ln>
                <a:solidFill>
                  <a:srgbClr val="000000"/>
                </a:solidFill>
                <a:effectLst/>
                <a:uLnTx/>
                <a:uFillTx/>
                <a:latin typeface="+mn-lt"/>
                <a:ea typeface="+mn-ea"/>
                <a:cs typeface="+mn-cs"/>
              </a:rPr>
              <a:t>学完本课程后，您将能够：</a:t>
            </a:r>
            <a:endParaRPr kumimoji="0" lang="zh-CN" altLang="en-US" sz="2200" b="0" i="0" u="none" strike="noStrike" kern="0" cap="none" spc="0" normalizeH="0" baseline="0" noProof="0" dirty="0">
              <a:ln>
                <a:noFill/>
              </a:ln>
              <a:solidFill>
                <a:srgbClr val="000000"/>
              </a:solidFill>
              <a:effectLst/>
              <a:uLnTx/>
              <a:uFillTx/>
              <a:latin typeface="+mn-lt"/>
              <a:ea typeface="+mn-ea"/>
              <a:cs typeface="+mn-cs"/>
            </a:endParaRPr>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目标</a:t>
            </a:r>
            <a:endParaRPr lang="en-US" altLang="zh-CN"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443372" y="440668"/>
            <a:ext cx="533970" cy="533470"/>
            <a:chOff x="2960687" y="4865687"/>
            <a:chExt cx="1698626" cy="1697038"/>
          </a:xfrm>
          <a:solidFill>
            <a:schemeClr val="bg1"/>
          </a:solidFill>
        </p:grpSpPr>
        <p:sp>
          <p:nvSpPr>
            <p:cNvPr id="11" name="Freeform 6"/>
            <p:cNvSpPr/>
            <p:nvPr/>
          </p:nvSpPr>
          <p:spPr bwMode="auto">
            <a:xfrm>
              <a:off x="2960687" y="5251450"/>
              <a:ext cx="1311275" cy="1311275"/>
            </a:xfrm>
            <a:custGeom>
              <a:avLst/>
              <a:gdLst>
                <a:gd name="T0" fmla="*/ 1114 w 1293"/>
                <a:gd name="T1" fmla="*/ 294 h 1293"/>
                <a:gd name="T2" fmla="*/ 1233 w 1293"/>
                <a:gd name="T3" fmla="*/ 647 h 1293"/>
                <a:gd name="T4" fmla="*/ 647 w 1293"/>
                <a:gd name="T5" fmla="*/ 1233 h 1293"/>
                <a:gd name="T6" fmla="*/ 60 w 1293"/>
                <a:gd name="T7" fmla="*/ 647 h 1293"/>
                <a:gd name="T8" fmla="*/ 647 w 1293"/>
                <a:gd name="T9" fmla="*/ 60 h 1293"/>
                <a:gd name="T10" fmla="*/ 1001 w 1293"/>
                <a:gd name="T11" fmla="*/ 180 h 1293"/>
                <a:gd name="T12" fmla="*/ 1044 w 1293"/>
                <a:gd name="T13" fmla="*/ 137 h 1293"/>
                <a:gd name="T14" fmla="*/ 647 w 1293"/>
                <a:gd name="T15" fmla="*/ 0 h 1293"/>
                <a:gd name="T16" fmla="*/ 0 w 1293"/>
                <a:gd name="T17" fmla="*/ 647 h 1293"/>
                <a:gd name="T18" fmla="*/ 647 w 1293"/>
                <a:gd name="T19" fmla="*/ 1293 h 1293"/>
                <a:gd name="T20" fmla="*/ 1293 w 1293"/>
                <a:gd name="T21" fmla="*/ 647 h 1293"/>
                <a:gd name="T22" fmla="*/ 1157 w 1293"/>
                <a:gd name="T23" fmla="*/ 251 h 1293"/>
                <a:gd name="T24" fmla="*/ 1114 w 1293"/>
                <a:gd name="T25" fmla="*/ 294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3" h="1293">
                  <a:moveTo>
                    <a:pt x="1114" y="294"/>
                  </a:moveTo>
                  <a:cubicBezTo>
                    <a:pt x="1189" y="392"/>
                    <a:pt x="1233" y="514"/>
                    <a:pt x="1233" y="647"/>
                  </a:cubicBezTo>
                  <a:cubicBezTo>
                    <a:pt x="1233" y="970"/>
                    <a:pt x="970" y="1233"/>
                    <a:pt x="647" y="1233"/>
                  </a:cubicBezTo>
                  <a:cubicBezTo>
                    <a:pt x="323" y="1233"/>
                    <a:pt x="60" y="970"/>
                    <a:pt x="60" y="647"/>
                  </a:cubicBezTo>
                  <a:cubicBezTo>
                    <a:pt x="60" y="323"/>
                    <a:pt x="323" y="60"/>
                    <a:pt x="647" y="60"/>
                  </a:cubicBezTo>
                  <a:cubicBezTo>
                    <a:pt x="780" y="60"/>
                    <a:pt x="903" y="105"/>
                    <a:pt x="1001" y="180"/>
                  </a:cubicBezTo>
                  <a:cubicBezTo>
                    <a:pt x="1044" y="137"/>
                    <a:pt x="1044" y="137"/>
                    <a:pt x="1044" y="137"/>
                  </a:cubicBezTo>
                  <a:cubicBezTo>
                    <a:pt x="934" y="52"/>
                    <a:pt x="796" y="0"/>
                    <a:pt x="647" y="0"/>
                  </a:cubicBezTo>
                  <a:cubicBezTo>
                    <a:pt x="290" y="0"/>
                    <a:pt x="0" y="290"/>
                    <a:pt x="0" y="647"/>
                  </a:cubicBezTo>
                  <a:cubicBezTo>
                    <a:pt x="0" y="1003"/>
                    <a:pt x="290" y="1293"/>
                    <a:pt x="647" y="1293"/>
                  </a:cubicBezTo>
                  <a:cubicBezTo>
                    <a:pt x="1003" y="1293"/>
                    <a:pt x="1293" y="1003"/>
                    <a:pt x="1293" y="647"/>
                  </a:cubicBezTo>
                  <a:cubicBezTo>
                    <a:pt x="1293" y="498"/>
                    <a:pt x="1242" y="360"/>
                    <a:pt x="1157" y="251"/>
                  </a:cubicBezTo>
                  <a:lnTo>
                    <a:pt x="1114"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 name="Freeform 7"/>
            <p:cNvSpPr/>
            <p:nvPr/>
          </p:nvSpPr>
          <p:spPr bwMode="auto">
            <a:xfrm>
              <a:off x="3168650" y="5459413"/>
              <a:ext cx="895350" cy="895350"/>
            </a:xfrm>
            <a:custGeom>
              <a:avLst/>
              <a:gdLst>
                <a:gd name="T0" fmla="*/ 762 w 883"/>
                <a:gd name="T1" fmla="*/ 235 h 883"/>
                <a:gd name="T2" fmla="*/ 823 w 883"/>
                <a:gd name="T3" fmla="*/ 442 h 883"/>
                <a:gd name="T4" fmla="*/ 442 w 883"/>
                <a:gd name="T5" fmla="*/ 823 h 883"/>
                <a:gd name="T6" fmla="*/ 60 w 883"/>
                <a:gd name="T7" fmla="*/ 442 h 883"/>
                <a:gd name="T8" fmla="*/ 442 w 883"/>
                <a:gd name="T9" fmla="*/ 60 h 883"/>
                <a:gd name="T10" fmla="*/ 649 w 883"/>
                <a:gd name="T11" fmla="*/ 122 h 883"/>
                <a:gd name="T12" fmla="*/ 692 w 883"/>
                <a:gd name="T13" fmla="*/ 78 h 883"/>
                <a:gd name="T14" fmla="*/ 442 w 883"/>
                <a:gd name="T15" fmla="*/ 0 h 883"/>
                <a:gd name="T16" fmla="*/ 0 w 883"/>
                <a:gd name="T17" fmla="*/ 442 h 883"/>
                <a:gd name="T18" fmla="*/ 442 w 883"/>
                <a:gd name="T19" fmla="*/ 883 h 883"/>
                <a:gd name="T20" fmla="*/ 883 w 883"/>
                <a:gd name="T21" fmla="*/ 442 h 883"/>
                <a:gd name="T22" fmla="*/ 806 w 883"/>
                <a:gd name="T23" fmla="*/ 192 h 883"/>
                <a:gd name="T24" fmla="*/ 762 w 883"/>
                <a:gd name="T25" fmla="*/ 235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3" h="883">
                  <a:moveTo>
                    <a:pt x="762" y="235"/>
                  </a:moveTo>
                  <a:cubicBezTo>
                    <a:pt x="801" y="295"/>
                    <a:pt x="823" y="366"/>
                    <a:pt x="823" y="442"/>
                  </a:cubicBezTo>
                  <a:cubicBezTo>
                    <a:pt x="823" y="652"/>
                    <a:pt x="652" y="823"/>
                    <a:pt x="442" y="823"/>
                  </a:cubicBezTo>
                  <a:cubicBezTo>
                    <a:pt x="231" y="823"/>
                    <a:pt x="60" y="652"/>
                    <a:pt x="60" y="442"/>
                  </a:cubicBezTo>
                  <a:cubicBezTo>
                    <a:pt x="60" y="231"/>
                    <a:pt x="231" y="60"/>
                    <a:pt x="442" y="60"/>
                  </a:cubicBezTo>
                  <a:cubicBezTo>
                    <a:pt x="518" y="60"/>
                    <a:pt x="589" y="83"/>
                    <a:pt x="649" y="122"/>
                  </a:cubicBezTo>
                  <a:cubicBezTo>
                    <a:pt x="692" y="78"/>
                    <a:pt x="692" y="78"/>
                    <a:pt x="692" y="78"/>
                  </a:cubicBezTo>
                  <a:cubicBezTo>
                    <a:pt x="621" y="29"/>
                    <a:pt x="535" y="0"/>
                    <a:pt x="442" y="0"/>
                  </a:cubicBezTo>
                  <a:cubicBezTo>
                    <a:pt x="198" y="0"/>
                    <a:pt x="0" y="198"/>
                    <a:pt x="0" y="442"/>
                  </a:cubicBezTo>
                  <a:cubicBezTo>
                    <a:pt x="0" y="685"/>
                    <a:pt x="198" y="883"/>
                    <a:pt x="442" y="883"/>
                  </a:cubicBezTo>
                  <a:cubicBezTo>
                    <a:pt x="685" y="883"/>
                    <a:pt x="883" y="685"/>
                    <a:pt x="883" y="442"/>
                  </a:cubicBezTo>
                  <a:cubicBezTo>
                    <a:pt x="883" y="349"/>
                    <a:pt x="855" y="263"/>
                    <a:pt x="806" y="192"/>
                  </a:cubicBezTo>
                  <a:lnTo>
                    <a:pt x="762" y="2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8"/>
            <p:cNvSpPr/>
            <p:nvPr/>
          </p:nvSpPr>
          <p:spPr bwMode="auto">
            <a:xfrm>
              <a:off x="3384550" y="5675313"/>
              <a:ext cx="463550" cy="463550"/>
            </a:xfrm>
            <a:custGeom>
              <a:avLst/>
              <a:gdLst>
                <a:gd name="T0" fmla="*/ 390 w 457"/>
                <a:gd name="T1" fmla="*/ 181 h 457"/>
                <a:gd name="T2" fmla="*/ 397 w 457"/>
                <a:gd name="T3" fmla="*/ 229 h 457"/>
                <a:gd name="T4" fmla="*/ 229 w 457"/>
                <a:gd name="T5" fmla="*/ 397 h 457"/>
                <a:gd name="T6" fmla="*/ 60 w 457"/>
                <a:gd name="T7" fmla="*/ 229 h 457"/>
                <a:gd name="T8" fmla="*/ 229 w 457"/>
                <a:gd name="T9" fmla="*/ 60 h 457"/>
                <a:gd name="T10" fmla="*/ 277 w 457"/>
                <a:gd name="T11" fmla="*/ 67 h 457"/>
                <a:gd name="T12" fmla="*/ 324 w 457"/>
                <a:gd name="T13" fmla="*/ 21 h 457"/>
                <a:gd name="T14" fmla="*/ 229 w 457"/>
                <a:gd name="T15" fmla="*/ 0 h 457"/>
                <a:gd name="T16" fmla="*/ 0 w 457"/>
                <a:gd name="T17" fmla="*/ 229 h 457"/>
                <a:gd name="T18" fmla="*/ 229 w 457"/>
                <a:gd name="T19" fmla="*/ 457 h 457"/>
                <a:gd name="T20" fmla="*/ 457 w 457"/>
                <a:gd name="T21" fmla="*/ 229 h 457"/>
                <a:gd name="T22" fmla="*/ 437 w 457"/>
                <a:gd name="T23" fmla="*/ 134 h 457"/>
                <a:gd name="T24" fmla="*/ 390 w 457"/>
                <a:gd name="T25" fmla="*/ 181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7" h="457">
                  <a:moveTo>
                    <a:pt x="390" y="181"/>
                  </a:moveTo>
                  <a:cubicBezTo>
                    <a:pt x="395" y="196"/>
                    <a:pt x="397" y="212"/>
                    <a:pt x="397" y="229"/>
                  </a:cubicBezTo>
                  <a:cubicBezTo>
                    <a:pt x="397" y="322"/>
                    <a:pt x="322" y="397"/>
                    <a:pt x="229" y="397"/>
                  </a:cubicBezTo>
                  <a:cubicBezTo>
                    <a:pt x="136" y="397"/>
                    <a:pt x="60" y="322"/>
                    <a:pt x="60" y="229"/>
                  </a:cubicBezTo>
                  <a:cubicBezTo>
                    <a:pt x="60" y="136"/>
                    <a:pt x="136" y="60"/>
                    <a:pt x="229" y="60"/>
                  </a:cubicBezTo>
                  <a:cubicBezTo>
                    <a:pt x="245" y="60"/>
                    <a:pt x="262" y="63"/>
                    <a:pt x="277" y="67"/>
                  </a:cubicBezTo>
                  <a:cubicBezTo>
                    <a:pt x="324" y="21"/>
                    <a:pt x="324" y="21"/>
                    <a:pt x="324" y="21"/>
                  </a:cubicBezTo>
                  <a:cubicBezTo>
                    <a:pt x="295" y="8"/>
                    <a:pt x="263" y="0"/>
                    <a:pt x="229" y="0"/>
                  </a:cubicBezTo>
                  <a:cubicBezTo>
                    <a:pt x="103" y="0"/>
                    <a:pt x="0" y="103"/>
                    <a:pt x="0" y="229"/>
                  </a:cubicBezTo>
                  <a:cubicBezTo>
                    <a:pt x="0" y="355"/>
                    <a:pt x="103" y="457"/>
                    <a:pt x="229" y="457"/>
                  </a:cubicBezTo>
                  <a:cubicBezTo>
                    <a:pt x="355" y="457"/>
                    <a:pt x="457" y="355"/>
                    <a:pt x="457" y="229"/>
                  </a:cubicBezTo>
                  <a:cubicBezTo>
                    <a:pt x="457" y="195"/>
                    <a:pt x="450" y="163"/>
                    <a:pt x="437" y="134"/>
                  </a:cubicBezTo>
                  <a:lnTo>
                    <a:pt x="390" y="1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9"/>
            <p:cNvSpPr/>
            <p:nvPr/>
          </p:nvSpPr>
          <p:spPr bwMode="auto">
            <a:xfrm>
              <a:off x="3582988" y="5092700"/>
              <a:ext cx="850900" cy="844550"/>
            </a:xfrm>
            <a:custGeom>
              <a:avLst/>
              <a:gdLst>
                <a:gd name="T0" fmla="*/ 33 w 839"/>
                <a:gd name="T1" fmla="*/ 834 h 834"/>
                <a:gd name="T2" fmla="*/ 11 w 839"/>
                <a:gd name="T3" fmla="*/ 825 h 834"/>
                <a:gd name="T4" fmla="*/ 11 w 839"/>
                <a:gd name="T5" fmla="*/ 782 h 834"/>
                <a:gd name="T6" fmla="*/ 785 w 839"/>
                <a:gd name="T7" fmla="*/ 12 h 834"/>
                <a:gd name="T8" fmla="*/ 827 w 839"/>
                <a:gd name="T9" fmla="*/ 12 h 834"/>
                <a:gd name="T10" fmla="*/ 827 w 839"/>
                <a:gd name="T11" fmla="*/ 54 h 834"/>
                <a:gd name="T12" fmla="*/ 54 w 839"/>
                <a:gd name="T13" fmla="*/ 825 h 834"/>
                <a:gd name="T14" fmla="*/ 33 w 839"/>
                <a:gd name="T15" fmla="*/ 834 h 8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9" h="834">
                  <a:moveTo>
                    <a:pt x="33" y="834"/>
                  </a:moveTo>
                  <a:cubicBezTo>
                    <a:pt x="25" y="834"/>
                    <a:pt x="17" y="831"/>
                    <a:pt x="11" y="825"/>
                  </a:cubicBezTo>
                  <a:cubicBezTo>
                    <a:pt x="0" y="813"/>
                    <a:pt x="0" y="794"/>
                    <a:pt x="11" y="782"/>
                  </a:cubicBezTo>
                  <a:cubicBezTo>
                    <a:pt x="785" y="12"/>
                    <a:pt x="785" y="12"/>
                    <a:pt x="785" y="12"/>
                  </a:cubicBezTo>
                  <a:cubicBezTo>
                    <a:pt x="796" y="0"/>
                    <a:pt x="815" y="0"/>
                    <a:pt x="827" y="12"/>
                  </a:cubicBezTo>
                  <a:cubicBezTo>
                    <a:pt x="839" y="24"/>
                    <a:pt x="839" y="43"/>
                    <a:pt x="827" y="54"/>
                  </a:cubicBezTo>
                  <a:cubicBezTo>
                    <a:pt x="54" y="825"/>
                    <a:pt x="54" y="825"/>
                    <a:pt x="54" y="825"/>
                  </a:cubicBezTo>
                  <a:cubicBezTo>
                    <a:pt x="48" y="831"/>
                    <a:pt x="40" y="834"/>
                    <a:pt x="33" y="8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Freeform 10"/>
            <p:cNvSpPr>
              <a:spLocks noEditPoints="1"/>
            </p:cNvSpPr>
            <p:nvPr/>
          </p:nvSpPr>
          <p:spPr bwMode="auto">
            <a:xfrm>
              <a:off x="4140200" y="4865687"/>
              <a:ext cx="301625" cy="500063"/>
            </a:xfrm>
            <a:custGeom>
              <a:avLst/>
              <a:gdLst>
                <a:gd name="T0" fmla="*/ 50 w 298"/>
                <a:gd name="T1" fmla="*/ 492 h 492"/>
                <a:gd name="T2" fmla="*/ 40 w 298"/>
                <a:gd name="T3" fmla="*/ 490 h 492"/>
                <a:gd name="T4" fmla="*/ 20 w 298"/>
                <a:gd name="T5" fmla="*/ 464 h 492"/>
                <a:gd name="T6" fmla="*/ 1 w 298"/>
                <a:gd name="T7" fmla="*/ 252 h 492"/>
                <a:gd name="T8" fmla="*/ 10 w 298"/>
                <a:gd name="T9" fmla="*/ 228 h 492"/>
                <a:gd name="T10" fmla="*/ 227 w 298"/>
                <a:gd name="T11" fmla="*/ 11 h 492"/>
                <a:gd name="T12" fmla="*/ 259 w 298"/>
                <a:gd name="T13" fmla="*/ 4 h 492"/>
                <a:gd name="T14" fmla="*/ 278 w 298"/>
                <a:gd name="T15" fmla="*/ 29 h 492"/>
                <a:gd name="T16" fmla="*/ 297 w 298"/>
                <a:gd name="T17" fmla="*/ 242 h 492"/>
                <a:gd name="T18" fmla="*/ 289 w 298"/>
                <a:gd name="T19" fmla="*/ 266 h 492"/>
                <a:gd name="T20" fmla="*/ 71 w 298"/>
                <a:gd name="T21" fmla="*/ 483 h 492"/>
                <a:gd name="T22" fmla="*/ 50 w 298"/>
                <a:gd name="T23" fmla="*/ 492 h 492"/>
                <a:gd name="T24" fmla="*/ 62 w 298"/>
                <a:gd name="T25" fmla="*/ 260 h 492"/>
                <a:gd name="T26" fmla="*/ 74 w 298"/>
                <a:gd name="T27" fmla="*/ 395 h 492"/>
                <a:gd name="T28" fmla="*/ 236 w 298"/>
                <a:gd name="T29" fmla="*/ 233 h 492"/>
                <a:gd name="T30" fmla="*/ 224 w 298"/>
                <a:gd name="T31" fmla="*/ 99 h 492"/>
                <a:gd name="T32" fmla="*/ 62 w 298"/>
                <a:gd name="T33" fmla="*/ 26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8" h="492">
                  <a:moveTo>
                    <a:pt x="50" y="492"/>
                  </a:moveTo>
                  <a:cubicBezTo>
                    <a:pt x="46" y="492"/>
                    <a:pt x="43" y="491"/>
                    <a:pt x="40" y="490"/>
                  </a:cubicBezTo>
                  <a:cubicBezTo>
                    <a:pt x="29" y="486"/>
                    <a:pt x="21" y="476"/>
                    <a:pt x="20" y="464"/>
                  </a:cubicBezTo>
                  <a:cubicBezTo>
                    <a:pt x="1" y="252"/>
                    <a:pt x="1" y="252"/>
                    <a:pt x="1" y="252"/>
                  </a:cubicBezTo>
                  <a:cubicBezTo>
                    <a:pt x="0" y="243"/>
                    <a:pt x="3" y="234"/>
                    <a:pt x="10" y="228"/>
                  </a:cubicBezTo>
                  <a:cubicBezTo>
                    <a:pt x="227" y="11"/>
                    <a:pt x="227" y="11"/>
                    <a:pt x="227" y="11"/>
                  </a:cubicBezTo>
                  <a:cubicBezTo>
                    <a:pt x="235" y="2"/>
                    <a:pt x="248" y="0"/>
                    <a:pt x="259" y="4"/>
                  </a:cubicBezTo>
                  <a:cubicBezTo>
                    <a:pt x="270" y="7"/>
                    <a:pt x="277" y="17"/>
                    <a:pt x="278" y="29"/>
                  </a:cubicBezTo>
                  <a:cubicBezTo>
                    <a:pt x="297" y="242"/>
                    <a:pt x="297" y="242"/>
                    <a:pt x="297" y="242"/>
                  </a:cubicBezTo>
                  <a:cubicBezTo>
                    <a:pt x="298" y="251"/>
                    <a:pt x="295" y="259"/>
                    <a:pt x="289" y="266"/>
                  </a:cubicBezTo>
                  <a:cubicBezTo>
                    <a:pt x="71" y="483"/>
                    <a:pt x="71" y="483"/>
                    <a:pt x="71" y="483"/>
                  </a:cubicBezTo>
                  <a:cubicBezTo>
                    <a:pt x="65" y="489"/>
                    <a:pt x="58" y="492"/>
                    <a:pt x="50" y="492"/>
                  </a:cubicBezTo>
                  <a:close/>
                  <a:moveTo>
                    <a:pt x="62" y="260"/>
                  </a:moveTo>
                  <a:cubicBezTo>
                    <a:pt x="74" y="395"/>
                    <a:pt x="74" y="395"/>
                    <a:pt x="74" y="395"/>
                  </a:cubicBezTo>
                  <a:cubicBezTo>
                    <a:pt x="236" y="233"/>
                    <a:pt x="236" y="233"/>
                    <a:pt x="236" y="233"/>
                  </a:cubicBezTo>
                  <a:cubicBezTo>
                    <a:pt x="224" y="99"/>
                    <a:pt x="224" y="99"/>
                    <a:pt x="224" y="99"/>
                  </a:cubicBezTo>
                  <a:lnTo>
                    <a:pt x="62" y="2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11"/>
            <p:cNvSpPr>
              <a:spLocks noEditPoints="1"/>
            </p:cNvSpPr>
            <p:nvPr/>
          </p:nvSpPr>
          <p:spPr bwMode="auto">
            <a:xfrm>
              <a:off x="4157663" y="5083175"/>
              <a:ext cx="501650" cy="301625"/>
            </a:xfrm>
            <a:custGeom>
              <a:avLst/>
              <a:gdLst>
                <a:gd name="T0" fmla="*/ 245 w 494"/>
                <a:gd name="T1" fmla="*/ 297 h 297"/>
                <a:gd name="T2" fmla="*/ 242 w 494"/>
                <a:gd name="T3" fmla="*/ 296 h 297"/>
                <a:gd name="T4" fmla="*/ 29 w 494"/>
                <a:gd name="T5" fmla="*/ 278 h 297"/>
                <a:gd name="T6" fmla="*/ 4 w 494"/>
                <a:gd name="T7" fmla="*/ 258 h 297"/>
                <a:gd name="T8" fmla="*/ 11 w 494"/>
                <a:gd name="T9" fmla="*/ 226 h 297"/>
                <a:gd name="T10" fmla="*/ 228 w 494"/>
                <a:gd name="T11" fmla="*/ 9 h 297"/>
                <a:gd name="T12" fmla="*/ 252 w 494"/>
                <a:gd name="T13" fmla="*/ 0 h 297"/>
                <a:gd name="T14" fmla="*/ 464 w 494"/>
                <a:gd name="T15" fmla="*/ 19 h 297"/>
                <a:gd name="T16" fmla="*/ 490 w 494"/>
                <a:gd name="T17" fmla="*/ 39 h 297"/>
                <a:gd name="T18" fmla="*/ 483 w 494"/>
                <a:gd name="T19" fmla="*/ 70 h 297"/>
                <a:gd name="T20" fmla="*/ 266 w 494"/>
                <a:gd name="T21" fmla="*/ 288 h 297"/>
                <a:gd name="T22" fmla="*/ 245 w 494"/>
                <a:gd name="T23" fmla="*/ 297 h 297"/>
                <a:gd name="T24" fmla="*/ 99 w 494"/>
                <a:gd name="T25" fmla="*/ 223 h 297"/>
                <a:gd name="T26" fmla="*/ 233 w 494"/>
                <a:gd name="T27" fmla="*/ 235 h 297"/>
                <a:gd name="T28" fmla="*/ 395 w 494"/>
                <a:gd name="T29" fmla="*/ 73 h 297"/>
                <a:gd name="T30" fmla="*/ 261 w 494"/>
                <a:gd name="T31" fmla="*/ 62 h 297"/>
                <a:gd name="T32" fmla="*/ 99 w 494"/>
                <a:gd name="T33" fmla="*/ 22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4" h="297">
                  <a:moveTo>
                    <a:pt x="245" y="297"/>
                  </a:moveTo>
                  <a:cubicBezTo>
                    <a:pt x="244" y="297"/>
                    <a:pt x="243" y="297"/>
                    <a:pt x="242" y="296"/>
                  </a:cubicBezTo>
                  <a:cubicBezTo>
                    <a:pt x="29" y="278"/>
                    <a:pt x="29" y="278"/>
                    <a:pt x="29" y="278"/>
                  </a:cubicBezTo>
                  <a:cubicBezTo>
                    <a:pt x="18" y="277"/>
                    <a:pt x="8" y="269"/>
                    <a:pt x="4" y="258"/>
                  </a:cubicBezTo>
                  <a:cubicBezTo>
                    <a:pt x="0" y="247"/>
                    <a:pt x="2" y="235"/>
                    <a:pt x="11" y="226"/>
                  </a:cubicBezTo>
                  <a:cubicBezTo>
                    <a:pt x="228" y="9"/>
                    <a:pt x="228" y="9"/>
                    <a:pt x="228" y="9"/>
                  </a:cubicBezTo>
                  <a:cubicBezTo>
                    <a:pt x="234" y="3"/>
                    <a:pt x="243" y="0"/>
                    <a:pt x="252" y="0"/>
                  </a:cubicBezTo>
                  <a:cubicBezTo>
                    <a:pt x="464" y="19"/>
                    <a:pt x="464" y="19"/>
                    <a:pt x="464" y="19"/>
                  </a:cubicBezTo>
                  <a:cubicBezTo>
                    <a:pt x="476" y="20"/>
                    <a:pt x="486" y="28"/>
                    <a:pt x="490" y="39"/>
                  </a:cubicBezTo>
                  <a:cubicBezTo>
                    <a:pt x="494" y="50"/>
                    <a:pt x="491" y="62"/>
                    <a:pt x="483" y="70"/>
                  </a:cubicBezTo>
                  <a:cubicBezTo>
                    <a:pt x="266" y="288"/>
                    <a:pt x="266" y="288"/>
                    <a:pt x="266" y="288"/>
                  </a:cubicBezTo>
                  <a:cubicBezTo>
                    <a:pt x="260" y="293"/>
                    <a:pt x="252" y="297"/>
                    <a:pt x="245" y="297"/>
                  </a:cubicBezTo>
                  <a:close/>
                  <a:moveTo>
                    <a:pt x="99" y="223"/>
                  </a:moveTo>
                  <a:cubicBezTo>
                    <a:pt x="233" y="235"/>
                    <a:pt x="233" y="235"/>
                    <a:pt x="233" y="235"/>
                  </a:cubicBezTo>
                  <a:cubicBezTo>
                    <a:pt x="395" y="73"/>
                    <a:pt x="395" y="73"/>
                    <a:pt x="395" y="73"/>
                  </a:cubicBezTo>
                  <a:cubicBezTo>
                    <a:pt x="261" y="62"/>
                    <a:pt x="261" y="62"/>
                    <a:pt x="261" y="62"/>
                  </a:cubicBezTo>
                  <a:lnTo>
                    <a:pt x="99" y="2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18"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6#本节概述和学习目标(可选)">
    <p:spTree>
      <p:nvGrpSpPr>
        <p:cNvPr id="1" name=""/>
        <p:cNvGrpSpPr/>
        <p:nvPr/>
      </p:nvGrpSpPr>
      <p:grpSpPr>
        <a:xfrm>
          <a:off x="0" y="0"/>
          <a:ext cx="0" cy="0"/>
          <a:chOff x="0" y="0"/>
          <a:chExt cx="0" cy="0"/>
        </a:xfrm>
      </p:grpSpPr>
      <p:sp>
        <p:nvSpPr>
          <p:cNvPr id="7" name="内容占位符 6"/>
          <p:cNvSpPr>
            <a:spLocks noGrp="1"/>
          </p:cNvSpPr>
          <p:nvPr>
            <p:ph sz="quarter" idx="10"/>
          </p:nvPr>
        </p:nvSpPr>
        <p:spPr>
          <a:xfrm>
            <a:off x="912285" y="1233487"/>
            <a:ext cx="10560049" cy="4680000"/>
          </a:xfrm>
        </p:spPr>
        <p:txBody>
          <a:bodyPr/>
          <a:lstStyle>
            <a:lvl1pPr algn="just">
              <a:defRPr>
                <a:latin typeface="+mn-ea"/>
                <a:ea typeface="+mn-ea"/>
                <a:cs typeface="Arial" panose="020B0604020202020204" pitchFamily="34" charset="0"/>
              </a:defRPr>
            </a:lvl1pPr>
            <a:lvl2pPr algn="just">
              <a:defRPr>
                <a:latin typeface="+mn-ea"/>
                <a:ea typeface="+mn-ea"/>
                <a:cs typeface="Arial" panose="020B0604020202020204" pitchFamily="34" charset="0"/>
              </a:defRPr>
            </a:lvl2pPr>
            <a:lvl3pPr algn="just">
              <a:defRPr>
                <a:latin typeface="+mn-ea"/>
                <a:ea typeface="+mn-ea"/>
                <a:cs typeface="Arial" panose="020B0604020202020204" pitchFamily="34" charset="0"/>
              </a:defRPr>
            </a:lvl3pPr>
            <a:lvl4pPr algn="just">
              <a:defRPr>
                <a:latin typeface="+mn-ea"/>
                <a:ea typeface="+mn-ea"/>
                <a:cs typeface="Arial" panose="020B0604020202020204" pitchFamily="34" charset="0"/>
              </a:defRPr>
            </a:lvl4pPr>
            <a:lvl5pPr algn="just">
              <a:defRPr>
                <a:latin typeface="+mn-ea"/>
                <a:ea typeface="+mn-ea"/>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TextBox 10"/>
          <p:cNvSpPr txBox="1"/>
          <p:nvPr userDrawn="1"/>
        </p:nvSpPr>
        <p:spPr bwMode="auto">
          <a:xfrm>
            <a:off x="1595500" y="408779"/>
            <a:ext cx="9829738"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本节概述和学习目标</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87388" y="505779"/>
            <a:ext cx="374708" cy="445558"/>
            <a:chOff x="-1647825" y="2492375"/>
            <a:chExt cx="1947863" cy="2316163"/>
          </a:xfrm>
          <a:solidFill>
            <a:schemeClr val="bg1"/>
          </a:solidFill>
        </p:grpSpPr>
        <p:sp>
          <p:nvSpPr>
            <p:cNvPr id="12"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学习推荐(可选)">
    <p:spTree>
      <p:nvGrpSpPr>
        <p:cNvPr id="1" name=""/>
        <p:cNvGrpSpPr/>
        <p:nvPr/>
      </p:nvGrpSpPr>
      <p:grpSpPr>
        <a:xfrm>
          <a:off x="0" y="0"/>
          <a:ext cx="0" cy="0"/>
          <a:chOff x="0" y="0"/>
          <a:chExt cx="0" cy="0"/>
        </a:xfrm>
      </p:grpSpPr>
      <p:sp>
        <p:nvSpPr>
          <p:cNvPr id="6" name="文本占位符 6"/>
          <p:cNvSpPr>
            <a:spLocks noGrp="1"/>
          </p:cNvSpPr>
          <p:nvPr>
            <p:ph type="body" sz="quarter" idx="10"/>
          </p:nvPr>
        </p:nvSpPr>
        <p:spPr>
          <a:xfrm>
            <a:off x="912285" y="1233487"/>
            <a:ext cx="10560049" cy="4680000"/>
          </a:xfrm>
        </p:spPr>
        <p:txBody>
          <a:bodyPr/>
          <a:lstStyle>
            <a:lvl1pPr algn="just">
              <a:defRPr>
                <a:latin typeface="+mn-ea"/>
                <a:ea typeface="+mn-ea"/>
                <a:cs typeface="Arial" panose="020B0604020202020204" pitchFamily="34" charset="0"/>
              </a:defRPr>
            </a:lvl1pPr>
          </a:lstStyle>
          <a:p>
            <a:endParaRPr lang="zh-CN" altLang="en-US" dirty="0"/>
          </a:p>
        </p:txBody>
      </p:sp>
      <p:sp>
        <p:nvSpPr>
          <p:cNvPr id="8" name="TextBox 10"/>
          <p:cNvSpPr txBox="1"/>
          <p:nvPr userDrawn="1"/>
        </p:nvSpPr>
        <p:spPr bwMode="auto">
          <a:xfrm>
            <a:off x="1595500" y="408779"/>
            <a:ext cx="5040560"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chemeClr val="tx1">
                    <a:lumMod val="75000"/>
                    <a:lumOff val="25000"/>
                  </a:schemeClr>
                </a:solidFill>
                <a:latin typeface="+mn-ea"/>
                <a:ea typeface="+mn-ea"/>
                <a:cs typeface="Arial" panose="020B0604020202020204" pitchFamily="34" charset="0"/>
              </a:rPr>
              <a:t>学习推荐</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515380" y="456929"/>
            <a:ext cx="461963" cy="485190"/>
            <a:chOff x="-779463" y="1835151"/>
            <a:chExt cx="1136650" cy="1193799"/>
          </a:xfrm>
          <a:solidFill>
            <a:schemeClr val="bg1"/>
          </a:solidFill>
        </p:grpSpPr>
        <p:sp>
          <p:nvSpPr>
            <p:cNvPr id="12" name="Freeform 6"/>
            <p:cNvSpPr/>
            <p:nvPr/>
          </p:nvSpPr>
          <p:spPr bwMode="auto">
            <a:xfrm>
              <a:off x="-727075" y="2262188"/>
              <a:ext cx="1031875" cy="625475"/>
            </a:xfrm>
            <a:custGeom>
              <a:avLst/>
              <a:gdLst>
                <a:gd name="T0" fmla="*/ 946 w 968"/>
                <a:gd name="T1" fmla="*/ 587 h 587"/>
                <a:gd name="T2" fmla="*/ 22 w 968"/>
                <a:gd name="T3" fmla="*/ 587 h 587"/>
                <a:gd name="T4" fmla="*/ 0 w 968"/>
                <a:gd name="T5" fmla="*/ 565 h 587"/>
                <a:gd name="T6" fmla="*/ 0 w 968"/>
                <a:gd name="T7" fmla="*/ 63 h 587"/>
                <a:gd name="T8" fmla="*/ 62 w 968"/>
                <a:gd name="T9" fmla="*/ 0 h 587"/>
                <a:gd name="T10" fmla="*/ 104 w 968"/>
                <a:gd name="T11" fmla="*/ 0 h 587"/>
                <a:gd name="T12" fmla="*/ 126 w 968"/>
                <a:gd name="T13" fmla="*/ 22 h 587"/>
                <a:gd name="T14" fmla="*/ 104 w 968"/>
                <a:gd name="T15" fmla="*/ 43 h 587"/>
                <a:gd name="T16" fmla="*/ 62 w 968"/>
                <a:gd name="T17" fmla="*/ 43 h 587"/>
                <a:gd name="T18" fmla="*/ 43 w 968"/>
                <a:gd name="T19" fmla="*/ 63 h 587"/>
                <a:gd name="T20" fmla="*/ 43 w 968"/>
                <a:gd name="T21" fmla="*/ 544 h 587"/>
                <a:gd name="T22" fmla="*/ 925 w 968"/>
                <a:gd name="T23" fmla="*/ 544 h 587"/>
                <a:gd name="T24" fmla="*/ 925 w 968"/>
                <a:gd name="T25" fmla="*/ 63 h 587"/>
                <a:gd name="T26" fmla="*/ 906 w 968"/>
                <a:gd name="T27" fmla="*/ 43 h 587"/>
                <a:gd name="T28" fmla="*/ 859 w 968"/>
                <a:gd name="T29" fmla="*/ 43 h 587"/>
                <a:gd name="T30" fmla="*/ 837 w 968"/>
                <a:gd name="T31" fmla="*/ 22 h 587"/>
                <a:gd name="T32" fmla="*/ 859 w 968"/>
                <a:gd name="T33" fmla="*/ 0 h 587"/>
                <a:gd name="T34" fmla="*/ 906 w 968"/>
                <a:gd name="T35" fmla="*/ 0 h 587"/>
                <a:gd name="T36" fmla="*/ 968 w 968"/>
                <a:gd name="T37" fmla="*/ 63 h 587"/>
                <a:gd name="T38" fmla="*/ 968 w 968"/>
                <a:gd name="T39" fmla="*/ 565 h 587"/>
                <a:gd name="T40" fmla="*/ 946 w 968"/>
                <a:gd name="T41" fmla="*/ 58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8" h="587">
                  <a:moveTo>
                    <a:pt x="946" y="587"/>
                  </a:moveTo>
                  <a:cubicBezTo>
                    <a:pt x="22" y="587"/>
                    <a:pt x="22" y="587"/>
                    <a:pt x="22" y="587"/>
                  </a:cubicBezTo>
                  <a:cubicBezTo>
                    <a:pt x="10" y="587"/>
                    <a:pt x="0" y="577"/>
                    <a:pt x="0" y="565"/>
                  </a:cubicBezTo>
                  <a:cubicBezTo>
                    <a:pt x="0" y="63"/>
                    <a:pt x="0" y="63"/>
                    <a:pt x="0" y="63"/>
                  </a:cubicBezTo>
                  <a:cubicBezTo>
                    <a:pt x="0" y="28"/>
                    <a:pt x="28" y="0"/>
                    <a:pt x="62" y="0"/>
                  </a:cubicBezTo>
                  <a:cubicBezTo>
                    <a:pt x="104" y="0"/>
                    <a:pt x="104" y="0"/>
                    <a:pt x="104" y="0"/>
                  </a:cubicBezTo>
                  <a:cubicBezTo>
                    <a:pt x="116" y="0"/>
                    <a:pt x="126" y="10"/>
                    <a:pt x="126" y="22"/>
                  </a:cubicBezTo>
                  <a:cubicBezTo>
                    <a:pt x="126" y="34"/>
                    <a:pt x="116" y="43"/>
                    <a:pt x="104" y="43"/>
                  </a:cubicBezTo>
                  <a:cubicBezTo>
                    <a:pt x="62" y="43"/>
                    <a:pt x="62" y="43"/>
                    <a:pt x="62" y="43"/>
                  </a:cubicBezTo>
                  <a:cubicBezTo>
                    <a:pt x="52" y="43"/>
                    <a:pt x="43" y="52"/>
                    <a:pt x="43" y="63"/>
                  </a:cubicBezTo>
                  <a:cubicBezTo>
                    <a:pt x="43" y="544"/>
                    <a:pt x="43" y="544"/>
                    <a:pt x="43" y="544"/>
                  </a:cubicBezTo>
                  <a:cubicBezTo>
                    <a:pt x="925" y="544"/>
                    <a:pt x="925" y="544"/>
                    <a:pt x="925" y="544"/>
                  </a:cubicBezTo>
                  <a:cubicBezTo>
                    <a:pt x="925" y="63"/>
                    <a:pt x="925" y="63"/>
                    <a:pt x="925" y="63"/>
                  </a:cubicBezTo>
                  <a:cubicBezTo>
                    <a:pt x="925" y="52"/>
                    <a:pt x="916" y="43"/>
                    <a:pt x="906" y="43"/>
                  </a:cubicBezTo>
                  <a:cubicBezTo>
                    <a:pt x="859" y="43"/>
                    <a:pt x="859" y="43"/>
                    <a:pt x="859" y="43"/>
                  </a:cubicBezTo>
                  <a:cubicBezTo>
                    <a:pt x="847" y="43"/>
                    <a:pt x="837" y="34"/>
                    <a:pt x="837" y="22"/>
                  </a:cubicBezTo>
                  <a:cubicBezTo>
                    <a:pt x="837" y="10"/>
                    <a:pt x="847" y="0"/>
                    <a:pt x="859" y="0"/>
                  </a:cubicBezTo>
                  <a:cubicBezTo>
                    <a:pt x="906" y="0"/>
                    <a:pt x="906" y="0"/>
                    <a:pt x="906" y="0"/>
                  </a:cubicBezTo>
                  <a:cubicBezTo>
                    <a:pt x="940" y="0"/>
                    <a:pt x="968" y="28"/>
                    <a:pt x="968" y="63"/>
                  </a:cubicBezTo>
                  <a:cubicBezTo>
                    <a:pt x="968" y="565"/>
                    <a:pt x="968" y="565"/>
                    <a:pt x="968" y="565"/>
                  </a:cubicBezTo>
                  <a:cubicBezTo>
                    <a:pt x="968" y="577"/>
                    <a:pt x="958" y="587"/>
                    <a:pt x="946" y="5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a:spLocks noEditPoints="1"/>
            </p:cNvSpPr>
            <p:nvPr/>
          </p:nvSpPr>
          <p:spPr bwMode="auto">
            <a:xfrm>
              <a:off x="-779463" y="2841625"/>
              <a:ext cx="1136650" cy="187325"/>
            </a:xfrm>
            <a:custGeom>
              <a:avLst/>
              <a:gdLst>
                <a:gd name="T0" fmla="*/ 1024 w 1066"/>
                <a:gd name="T1" fmla="*/ 176 h 176"/>
                <a:gd name="T2" fmla="*/ 42 w 1066"/>
                <a:gd name="T3" fmla="*/ 176 h 176"/>
                <a:gd name="T4" fmla="*/ 0 w 1066"/>
                <a:gd name="T5" fmla="*/ 134 h 176"/>
                <a:gd name="T6" fmla="*/ 0 w 1066"/>
                <a:gd name="T7" fmla="*/ 42 h 176"/>
                <a:gd name="T8" fmla="*/ 42 w 1066"/>
                <a:gd name="T9" fmla="*/ 0 h 176"/>
                <a:gd name="T10" fmla="*/ 1024 w 1066"/>
                <a:gd name="T11" fmla="*/ 0 h 176"/>
                <a:gd name="T12" fmla="*/ 1066 w 1066"/>
                <a:gd name="T13" fmla="*/ 42 h 176"/>
                <a:gd name="T14" fmla="*/ 1066 w 1066"/>
                <a:gd name="T15" fmla="*/ 134 h 176"/>
                <a:gd name="T16" fmla="*/ 1024 w 1066"/>
                <a:gd name="T17" fmla="*/ 176 h 176"/>
                <a:gd name="T18" fmla="*/ 1023 w 1066"/>
                <a:gd name="T19" fmla="*/ 42 h 176"/>
                <a:gd name="T20" fmla="*/ 42 w 1066"/>
                <a:gd name="T21" fmla="*/ 43 h 176"/>
                <a:gd name="T22" fmla="*/ 43 w 1066"/>
                <a:gd name="T23" fmla="*/ 134 h 176"/>
                <a:gd name="T24" fmla="*/ 1023 w 1066"/>
                <a:gd name="T25" fmla="*/ 133 h 176"/>
                <a:gd name="T26" fmla="*/ 1023 w 1066"/>
                <a:gd name="T27" fmla="*/ 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6" h="176">
                  <a:moveTo>
                    <a:pt x="1024" y="176"/>
                  </a:moveTo>
                  <a:cubicBezTo>
                    <a:pt x="42" y="176"/>
                    <a:pt x="42" y="176"/>
                    <a:pt x="42" y="176"/>
                  </a:cubicBezTo>
                  <a:cubicBezTo>
                    <a:pt x="19" y="176"/>
                    <a:pt x="0" y="157"/>
                    <a:pt x="0" y="134"/>
                  </a:cubicBezTo>
                  <a:cubicBezTo>
                    <a:pt x="0" y="42"/>
                    <a:pt x="0" y="42"/>
                    <a:pt x="0" y="42"/>
                  </a:cubicBezTo>
                  <a:cubicBezTo>
                    <a:pt x="0" y="18"/>
                    <a:pt x="19" y="0"/>
                    <a:pt x="42" y="0"/>
                  </a:cubicBezTo>
                  <a:cubicBezTo>
                    <a:pt x="1024" y="0"/>
                    <a:pt x="1024" y="0"/>
                    <a:pt x="1024" y="0"/>
                  </a:cubicBezTo>
                  <a:cubicBezTo>
                    <a:pt x="1047" y="0"/>
                    <a:pt x="1066" y="18"/>
                    <a:pt x="1066" y="42"/>
                  </a:cubicBezTo>
                  <a:cubicBezTo>
                    <a:pt x="1066" y="134"/>
                    <a:pt x="1066" y="134"/>
                    <a:pt x="1066" y="134"/>
                  </a:cubicBezTo>
                  <a:cubicBezTo>
                    <a:pt x="1066" y="157"/>
                    <a:pt x="1047" y="176"/>
                    <a:pt x="1024" y="176"/>
                  </a:cubicBezTo>
                  <a:close/>
                  <a:moveTo>
                    <a:pt x="1023" y="42"/>
                  </a:moveTo>
                  <a:cubicBezTo>
                    <a:pt x="42" y="43"/>
                    <a:pt x="42" y="43"/>
                    <a:pt x="42" y="43"/>
                  </a:cubicBezTo>
                  <a:cubicBezTo>
                    <a:pt x="43" y="134"/>
                    <a:pt x="43" y="134"/>
                    <a:pt x="43" y="134"/>
                  </a:cubicBezTo>
                  <a:cubicBezTo>
                    <a:pt x="1023" y="133"/>
                    <a:pt x="1023" y="133"/>
                    <a:pt x="1023" y="133"/>
                  </a:cubicBezTo>
                  <a:lnTo>
                    <a:pt x="1023"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Freeform 8"/>
            <p:cNvSpPr/>
            <p:nvPr/>
          </p:nvSpPr>
          <p:spPr bwMode="auto">
            <a:xfrm>
              <a:off x="-303213" y="2911475"/>
              <a:ext cx="184150" cy="46037"/>
            </a:xfrm>
            <a:custGeom>
              <a:avLst/>
              <a:gdLst>
                <a:gd name="T0" fmla="*/ 151 w 172"/>
                <a:gd name="T1" fmla="*/ 43 h 43"/>
                <a:gd name="T2" fmla="*/ 21 w 172"/>
                <a:gd name="T3" fmla="*/ 43 h 43"/>
                <a:gd name="T4" fmla="*/ 0 w 172"/>
                <a:gd name="T5" fmla="*/ 22 h 43"/>
                <a:gd name="T6" fmla="*/ 21 w 172"/>
                <a:gd name="T7" fmla="*/ 0 h 43"/>
                <a:gd name="T8" fmla="*/ 151 w 172"/>
                <a:gd name="T9" fmla="*/ 0 h 43"/>
                <a:gd name="T10" fmla="*/ 172 w 172"/>
                <a:gd name="T11" fmla="*/ 22 h 43"/>
                <a:gd name="T12" fmla="*/ 151 w 172"/>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72" h="43">
                  <a:moveTo>
                    <a:pt x="151" y="43"/>
                  </a:moveTo>
                  <a:cubicBezTo>
                    <a:pt x="21" y="43"/>
                    <a:pt x="21" y="43"/>
                    <a:pt x="21" y="43"/>
                  </a:cubicBezTo>
                  <a:cubicBezTo>
                    <a:pt x="10" y="43"/>
                    <a:pt x="0" y="34"/>
                    <a:pt x="0" y="22"/>
                  </a:cubicBezTo>
                  <a:cubicBezTo>
                    <a:pt x="0" y="10"/>
                    <a:pt x="10" y="0"/>
                    <a:pt x="21" y="0"/>
                  </a:cubicBezTo>
                  <a:cubicBezTo>
                    <a:pt x="151" y="0"/>
                    <a:pt x="151" y="0"/>
                    <a:pt x="151" y="0"/>
                  </a:cubicBezTo>
                  <a:cubicBezTo>
                    <a:pt x="162" y="0"/>
                    <a:pt x="172" y="10"/>
                    <a:pt x="172" y="22"/>
                  </a:cubicBezTo>
                  <a:cubicBezTo>
                    <a:pt x="172" y="34"/>
                    <a:pt x="162" y="43"/>
                    <a:pt x="151"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Freeform 9"/>
            <p:cNvSpPr>
              <a:spLocks noEditPoints="1"/>
            </p:cNvSpPr>
            <p:nvPr/>
          </p:nvSpPr>
          <p:spPr bwMode="auto">
            <a:xfrm>
              <a:off x="-568325" y="1835151"/>
              <a:ext cx="712788" cy="852487"/>
            </a:xfrm>
            <a:custGeom>
              <a:avLst/>
              <a:gdLst>
                <a:gd name="T0" fmla="*/ 335 w 668"/>
                <a:gd name="T1" fmla="*/ 800 h 800"/>
                <a:gd name="T2" fmla="*/ 316 w 668"/>
                <a:gd name="T3" fmla="*/ 789 h 800"/>
                <a:gd name="T4" fmla="*/ 246 w 668"/>
                <a:gd name="T5" fmla="*/ 662 h 800"/>
                <a:gd name="T6" fmla="*/ 57 w 668"/>
                <a:gd name="T7" fmla="*/ 508 h 800"/>
                <a:gd name="T8" fmla="*/ 49 w 668"/>
                <a:gd name="T9" fmla="*/ 492 h 800"/>
                <a:gd name="T10" fmla="*/ 84 w 668"/>
                <a:gd name="T11" fmla="*/ 168 h 800"/>
                <a:gd name="T12" fmla="*/ 202 w 668"/>
                <a:gd name="T13" fmla="*/ 73 h 800"/>
                <a:gd name="T14" fmla="*/ 621 w 668"/>
                <a:gd name="T15" fmla="*/ 226 h 800"/>
                <a:gd name="T16" fmla="*/ 621 w 668"/>
                <a:gd name="T17" fmla="*/ 226 h 800"/>
                <a:gd name="T18" fmla="*/ 594 w 668"/>
                <a:gd name="T19" fmla="*/ 538 h 800"/>
                <a:gd name="T20" fmla="*/ 468 w 668"/>
                <a:gd name="T21" fmla="*/ 645 h 800"/>
                <a:gd name="T22" fmla="*/ 412 w 668"/>
                <a:gd name="T23" fmla="*/ 665 h 800"/>
                <a:gd name="T24" fmla="*/ 355 w 668"/>
                <a:gd name="T25" fmla="*/ 787 h 800"/>
                <a:gd name="T26" fmla="*/ 336 w 668"/>
                <a:gd name="T27" fmla="*/ 800 h 800"/>
                <a:gd name="T28" fmla="*/ 335 w 668"/>
                <a:gd name="T29" fmla="*/ 800 h 800"/>
                <a:gd name="T30" fmla="*/ 334 w 668"/>
                <a:gd name="T31" fmla="*/ 87 h 800"/>
                <a:gd name="T32" fmla="*/ 220 w 668"/>
                <a:gd name="T33" fmla="*/ 112 h 800"/>
                <a:gd name="T34" fmla="*/ 119 w 668"/>
                <a:gd name="T35" fmla="*/ 194 h 800"/>
                <a:gd name="T36" fmla="*/ 88 w 668"/>
                <a:gd name="T37" fmla="*/ 474 h 800"/>
                <a:gd name="T38" fmla="*/ 95 w 668"/>
                <a:gd name="T39" fmla="*/ 487 h 800"/>
                <a:gd name="T40" fmla="*/ 266 w 668"/>
                <a:gd name="T41" fmla="*/ 622 h 800"/>
                <a:gd name="T42" fmla="*/ 280 w 668"/>
                <a:gd name="T43" fmla="*/ 633 h 800"/>
                <a:gd name="T44" fmla="*/ 333 w 668"/>
                <a:gd name="T45" fmla="*/ 731 h 800"/>
                <a:gd name="T46" fmla="*/ 377 w 668"/>
                <a:gd name="T47" fmla="*/ 637 h 800"/>
                <a:gd name="T48" fmla="*/ 392 w 668"/>
                <a:gd name="T49" fmla="*/ 625 h 800"/>
                <a:gd name="T50" fmla="*/ 450 w 668"/>
                <a:gd name="T51" fmla="*/ 606 h 800"/>
                <a:gd name="T52" fmla="*/ 559 w 668"/>
                <a:gd name="T53" fmla="*/ 514 h 800"/>
                <a:gd name="T54" fmla="*/ 582 w 668"/>
                <a:gd name="T55" fmla="*/ 244 h 800"/>
                <a:gd name="T56" fmla="*/ 582 w 668"/>
                <a:gd name="T57" fmla="*/ 244 h 800"/>
                <a:gd name="T58" fmla="*/ 334 w 668"/>
                <a:gd name="T59" fmla="*/ 87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68" h="800">
                  <a:moveTo>
                    <a:pt x="335" y="800"/>
                  </a:moveTo>
                  <a:cubicBezTo>
                    <a:pt x="327" y="800"/>
                    <a:pt x="320" y="796"/>
                    <a:pt x="316" y="789"/>
                  </a:cubicBezTo>
                  <a:cubicBezTo>
                    <a:pt x="246" y="662"/>
                    <a:pt x="246" y="662"/>
                    <a:pt x="246" y="662"/>
                  </a:cubicBezTo>
                  <a:cubicBezTo>
                    <a:pt x="165" y="638"/>
                    <a:pt x="97" y="582"/>
                    <a:pt x="57" y="508"/>
                  </a:cubicBezTo>
                  <a:cubicBezTo>
                    <a:pt x="54" y="502"/>
                    <a:pt x="52" y="497"/>
                    <a:pt x="49" y="492"/>
                  </a:cubicBezTo>
                  <a:cubicBezTo>
                    <a:pt x="0" y="385"/>
                    <a:pt x="13" y="261"/>
                    <a:pt x="84" y="168"/>
                  </a:cubicBezTo>
                  <a:cubicBezTo>
                    <a:pt x="115" y="127"/>
                    <a:pt x="155" y="95"/>
                    <a:pt x="202" y="73"/>
                  </a:cubicBezTo>
                  <a:cubicBezTo>
                    <a:pt x="360" y="0"/>
                    <a:pt x="548" y="69"/>
                    <a:pt x="621" y="226"/>
                  </a:cubicBezTo>
                  <a:cubicBezTo>
                    <a:pt x="621" y="226"/>
                    <a:pt x="621" y="226"/>
                    <a:pt x="621" y="226"/>
                  </a:cubicBezTo>
                  <a:cubicBezTo>
                    <a:pt x="668" y="327"/>
                    <a:pt x="658" y="447"/>
                    <a:pt x="594" y="538"/>
                  </a:cubicBezTo>
                  <a:cubicBezTo>
                    <a:pt x="563" y="584"/>
                    <a:pt x="519" y="621"/>
                    <a:pt x="468" y="645"/>
                  </a:cubicBezTo>
                  <a:cubicBezTo>
                    <a:pt x="450" y="653"/>
                    <a:pt x="431" y="660"/>
                    <a:pt x="412" y="665"/>
                  </a:cubicBezTo>
                  <a:cubicBezTo>
                    <a:pt x="355" y="787"/>
                    <a:pt x="355" y="787"/>
                    <a:pt x="355" y="787"/>
                  </a:cubicBezTo>
                  <a:cubicBezTo>
                    <a:pt x="351" y="795"/>
                    <a:pt x="344" y="800"/>
                    <a:pt x="336" y="800"/>
                  </a:cubicBezTo>
                  <a:cubicBezTo>
                    <a:pt x="335" y="800"/>
                    <a:pt x="335" y="800"/>
                    <a:pt x="335" y="800"/>
                  </a:cubicBezTo>
                  <a:close/>
                  <a:moveTo>
                    <a:pt x="334" y="87"/>
                  </a:moveTo>
                  <a:cubicBezTo>
                    <a:pt x="296" y="87"/>
                    <a:pt x="257" y="95"/>
                    <a:pt x="220" y="112"/>
                  </a:cubicBezTo>
                  <a:cubicBezTo>
                    <a:pt x="180" y="131"/>
                    <a:pt x="145" y="159"/>
                    <a:pt x="119" y="194"/>
                  </a:cubicBezTo>
                  <a:cubicBezTo>
                    <a:pt x="57" y="275"/>
                    <a:pt x="45" y="382"/>
                    <a:pt x="88" y="474"/>
                  </a:cubicBezTo>
                  <a:cubicBezTo>
                    <a:pt x="90" y="478"/>
                    <a:pt x="92" y="483"/>
                    <a:pt x="95" y="487"/>
                  </a:cubicBezTo>
                  <a:cubicBezTo>
                    <a:pt x="130" y="554"/>
                    <a:pt x="193" y="603"/>
                    <a:pt x="266" y="622"/>
                  </a:cubicBezTo>
                  <a:cubicBezTo>
                    <a:pt x="272" y="624"/>
                    <a:pt x="277" y="628"/>
                    <a:pt x="280" y="633"/>
                  </a:cubicBezTo>
                  <a:cubicBezTo>
                    <a:pt x="333" y="731"/>
                    <a:pt x="333" y="731"/>
                    <a:pt x="333" y="731"/>
                  </a:cubicBezTo>
                  <a:cubicBezTo>
                    <a:pt x="377" y="637"/>
                    <a:pt x="377" y="637"/>
                    <a:pt x="377" y="637"/>
                  </a:cubicBezTo>
                  <a:cubicBezTo>
                    <a:pt x="380" y="631"/>
                    <a:pt x="386" y="626"/>
                    <a:pt x="392" y="625"/>
                  </a:cubicBezTo>
                  <a:cubicBezTo>
                    <a:pt x="413" y="621"/>
                    <a:pt x="432" y="614"/>
                    <a:pt x="450" y="606"/>
                  </a:cubicBezTo>
                  <a:cubicBezTo>
                    <a:pt x="494" y="585"/>
                    <a:pt x="532" y="554"/>
                    <a:pt x="559" y="514"/>
                  </a:cubicBezTo>
                  <a:cubicBezTo>
                    <a:pt x="613" y="435"/>
                    <a:pt x="622" y="331"/>
                    <a:pt x="582" y="244"/>
                  </a:cubicBezTo>
                  <a:cubicBezTo>
                    <a:pt x="582" y="244"/>
                    <a:pt x="582" y="244"/>
                    <a:pt x="582" y="244"/>
                  </a:cubicBezTo>
                  <a:cubicBezTo>
                    <a:pt x="536" y="145"/>
                    <a:pt x="437" y="87"/>
                    <a:pt x="334"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6" name="Freeform 10"/>
            <p:cNvSpPr>
              <a:spLocks noEditPoints="1"/>
            </p:cNvSpPr>
            <p:nvPr/>
          </p:nvSpPr>
          <p:spPr bwMode="auto">
            <a:xfrm>
              <a:off x="-354013" y="2181225"/>
              <a:ext cx="280988" cy="187325"/>
            </a:xfrm>
            <a:custGeom>
              <a:avLst/>
              <a:gdLst>
                <a:gd name="T0" fmla="*/ 140 w 263"/>
                <a:gd name="T1" fmla="*/ 177 h 177"/>
                <a:gd name="T2" fmla="*/ 130 w 263"/>
                <a:gd name="T3" fmla="*/ 177 h 177"/>
                <a:gd name="T4" fmla="*/ 2 w 263"/>
                <a:gd name="T5" fmla="*/ 115 h 177"/>
                <a:gd name="T6" fmla="*/ 3 w 263"/>
                <a:gd name="T7" fmla="*/ 21 h 177"/>
                <a:gd name="T8" fmla="*/ 25 w 263"/>
                <a:gd name="T9" fmla="*/ 0 h 177"/>
                <a:gd name="T10" fmla="*/ 46 w 263"/>
                <a:gd name="T11" fmla="*/ 21 h 177"/>
                <a:gd name="T12" fmla="*/ 45 w 263"/>
                <a:gd name="T13" fmla="*/ 113 h 177"/>
                <a:gd name="T14" fmla="*/ 131 w 263"/>
                <a:gd name="T15" fmla="*/ 134 h 177"/>
                <a:gd name="T16" fmla="*/ 218 w 263"/>
                <a:gd name="T17" fmla="*/ 119 h 177"/>
                <a:gd name="T18" fmla="*/ 220 w 263"/>
                <a:gd name="T19" fmla="*/ 27 h 177"/>
                <a:gd name="T20" fmla="*/ 242 w 263"/>
                <a:gd name="T21" fmla="*/ 6 h 177"/>
                <a:gd name="T22" fmla="*/ 263 w 263"/>
                <a:gd name="T23" fmla="*/ 28 h 177"/>
                <a:gd name="T24" fmla="*/ 261 w 263"/>
                <a:gd name="T25" fmla="*/ 122 h 177"/>
                <a:gd name="T26" fmla="*/ 214 w 263"/>
                <a:gd name="T27" fmla="*/ 168 h 177"/>
                <a:gd name="T28" fmla="*/ 140 w 263"/>
                <a:gd name="T29" fmla="*/ 177 h 177"/>
                <a:gd name="T30" fmla="*/ 45 w 263"/>
                <a:gd name="T31" fmla="*/ 116 h 177"/>
                <a:gd name="T32" fmla="*/ 45 w 263"/>
                <a:gd name="T33" fmla="*/ 116 h 177"/>
                <a:gd name="T34" fmla="*/ 45 w 263"/>
                <a:gd name="T35" fmla="*/ 11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177">
                  <a:moveTo>
                    <a:pt x="140" y="177"/>
                  </a:moveTo>
                  <a:cubicBezTo>
                    <a:pt x="137" y="177"/>
                    <a:pt x="133" y="177"/>
                    <a:pt x="130" y="177"/>
                  </a:cubicBezTo>
                  <a:cubicBezTo>
                    <a:pt x="65" y="175"/>
                    <a:pt x="0" y="155"/>
                    <a:pt x="2" y="115"/>
                  </a:cubicBezTo>
                  <a:cubicBezTo>
                    <a:pt x="3" y="21"/>
                    <a:pt x="3" y="21"/>
                    <a:pt x="3" y="21"/>
                  </a:cubicBezTo>
                  <a:cubicBezTo>
                    <a:pt x="3" y="9"/>
                    <a:pt x="14" y="0"/>
                    <a:pt x="25" y="0"/>
                  </a:cubicBezTo>
                  <a:cubicBezTo>
                    <a:pt x="37" y="0"/>
                    <a:pt x="47" y="10"/>
                    <a:pt x="46" y="21"/>
                  </a:cubicBezTo>
                  <a:cubicBezTo>
                    <a:pt x="45" y="113"/>
                    <a:pt x="45" y="113"/>
                    <a:pt x="45" y="113"/>
                  </a:cubicBezTo>
                  <a:cubicBezTo>
                    <a:pt x="51" y="120"/>
                    <a:pt x="82" y="133"/>
                    <a:pt x="131" y="134"/>
                  </a:cubicBezTo>
                  <a:cubicBezTo>
                    <a:pt x="180" y="136"/>
                    <a:pt x="211" y="125"/>
                    <a:pt x="218" y="119"/>
                  </a:cubicBezTo>
                  <a:cubicBezTo>
                    <a:pt x="220" y="27"/>
                    <a:pt x="220" y="27"/>
                    <a:pt x="220" y="27"/>
                  </a:cubicBezTo>
                  <a:cubicBezTo>
                    <a:pt x="220" y="15"/>
                    <a:pt x="231" y="5"/>
                    <a:pt x="242" y="6"/>
                  </a:cubicBezTo>
                  <a:cubicBezTo>
                    <a:pt x="254" y="6"/>
                    <a:pt x="263" y="16"/>
                    <a:pt x="263" y="28"/>
                  </a:cubicBezTo>
                  <a:cubicBezTo>
                    <a:pt x="261" y="122"/>
                    <a:pt x="261" y="122"/>
                    <a:pt x="261" y="122"/>
                  </a:cubicBezTo>
                  <a:cubicBezTo>
                    <a:pt x="261" y="136"/>
                    <a:pt x="252" y="156"/>
                    <a:pt x="214" y="168"/>
                  </a:cubicBezTo>
                  <a:cubicBezTo>
                    <a:pt x="193" y="174"/>
                    <a:pt x="167" y="177"/>
                    <a:pt x="140" y="177"/>
                  </a:cubicBezTo>
                  <a:close/>
                  <a:moveTo>
                    <a:pt x="45" y="116"/>
                  </a:moveTo>
                  <a:cubicBezTo>
                    <a:pt x="45" y="116"/>
                    <a:pt x="45" y="116"/>
                    <a:pt x="45" y="116"/>
                  </a:cubicBezTo>
                  <a:cubicBezTo>
                    <a:pt x="45" y="116"/>
                    <a:pt x="45" y="116"/>
                    <a:pt x="45"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7" name="Freeform 11"/>
            <p:cNvSpPr>
              <a:spLocks noEditPoints="1"/>
            </p:cNvSpPr>
            <p:nvPr/>
          </p:nvSpPr>
          <p:spPr bwMode="auto">
            <a:xfrm>
              <a:off x="-420688" y="2066925"/>
              <a:ext cx="419100" cy="209550"/>
            </a:xfrm>
            <a:custGeom>
              <a:avLst/>
              <a:gdLst>
                <a:gd name="T0" fmla="*/ 195 w 394"/>
                <a:gd name="T1" fmla="*/ 197 h 197"/>
                <a:gd name="T2" fmla="*/ 186 w 394"/>
                <a:gd name="T3" fmla="*/ 195 h 197"/>
                <a:gd name="T4" fmla="*/ 13 w 394"/>
                <a:gd name="T5" fmla="*/ 117 h 197"/>
                <a:gd name="T6" fmla="*/ 0 w 394"/>
                <a:gd name="T7" fmla="*/ 97 h 197"/>
                <a:gd name="T8" fmla="*/ 14 w 394"/>
                <a:gd name="T9" fmla="*/ 77 h 197"/>
                <a:gd name="T10" fmla="*/ 191 w 394"/>
                <a:gd name="T11" fmla="*/ 2 h 197"/>
                <a:gd name="T12" fmla="*/ 209 w 394"/>
                <a:gd name="T13" fmla="*/ 3 h 197"/>
                <a:gd name="T14" fmla="*/ 382 w 394"/>
                <a:gd name="T15" fmla="*/ 88 h 197"/>
                <a:gd name="T16" fmla="*/ 394 w 394"/>
                <a:gd name="T17" fmla="*/ 108 h 197"/>
                <a:gd name="T18" fmla="*/ 380 w 394"/>
                <a:gd name="T19" fmla="*/ 128 h 197"/>
                <a:gd name="T20" fmla="*/ 203 w 394"/>
                <a:gd name="T21" fmla="*/ 195 h 197"/>
                <a:gd name="T22" fmla="*/ 195 w 394"/>
                <a:gd name="T23" fmla="*/ 197 h 197"/>
                <a:gd name="T24" fmla="*/ 76 w 394"/>
                <a:gd name="T25" fmla="*/ 98 h 197"/>
                <a:gd name="T26" fmla="*/ 196 w 394"/>
                <a:gd name="T27" fmla="*/ 152 h 197"/>
                <a:gd name="T28" fmla="*/ 318 w 394"/>
                <a:gd name="T29" fmla="*/ 105 h 197"/>
                <a:gd name="T30" fmla="*/ 199 w 394"/>
                <a:gd name="T31" fmla="*/ 46 h 197"/>
                <a:gd name="T32" fmla="*/ 76 w 394"/>
                <a:gd name="T3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4" h="197">
                  <a:moveTo>
                    <a:pt x="195" y="197"/>
                  </a:moveTo>
                  <a:cubicBezTo>
                    <a:pt x="192" y="197"/>
                    <a:pt x="189" y="196"/>
                    <a:pt x="186" y="195"/>
                  </a:cubicBezTo>
                  <a:cubicBezTo>
                    <a:pt x="13" y="117"/>
                    <a:pt x="13" y="117"/>
                    <a:pt x="13" y="117"/>
                  </a:cubicBezTo>
                  <a:cubicBezTo>
                    <a:pt x="5" y="113"/>
                    <a:pt x="0" y="105"/>
                    <a:pt x="0" y="97"/>
                  </a:cubicBezTo>
                  <a:cubicBezTo>
                    <a:pt x="1" y="88"/>
                    <a:pt x="6" y="80"/>
                    <a:pt x="14" y="77"/>
                  </a:cubicBezTo>
                  <a:cubicBezTo>
                    <a:pt x="191" y="2"/>
                    <a:pt x="191" y="2"/>
                    <a:pt x="191" y="2"/>
                  </a:cubicBezTo>
                  <a:cubicBezTo>
                    <a:pt x="197" y="0"/>
                    <a:pt x="203" y="0"/>
                    <a:pt x="209" y="3"/>
                  </a:cubicBezTo>
                  <a:cubicBezTo>
                    <a:pt x="382" y="88"/>
                    <a:pt x="382" y="88"/>
                    <a:pt x="382" y="88"/>
                  </a:cubicBezTo>
                  <a:cubicBezTo>
                    <a:pt x="389" y="92"/>
                    <a:pt x="394" y="100"/>
                    <a:pt x="394" y="108"/>
                  </a:cubicBezTo>
                  <a:cubicBezTo>
                    <a:pt x="393" y="117"/>
                    <a:pt x="388" y="124"/>
                    <a:pt x="380" y="128"/>
                  </a:cubicBezTo>
                  <a:cubicBezTo>
                    <a:pt x="203" y="195"/>
                    <a:pt x="203" y="195"/>
                    <a:pt x="203" y="195"/>
                  </a:cubicBezTo>
                  <a:cubicBezTo>
                    <a:pt x="200" y="196"/>
                    <a:pt x="197" y="197"/>
                    <a:pt x="195" y="197"/>
                  </a:cubicBezTo>
                  <a:close/>
                  <a:moveTo>
                    <a:pt x="76" y="98"/>
                  </a:moveTo>
                  <a:cubicBezTo>
                    <a:pt x="196" y="152"/>
                    <a:pt x="196" y="152"/>
                    <a:pt x="196" y="152"/>
                  </a:cubicBezTo>
                  <a:cubicBezTo>
                    <a:pt x="318" y="105"/>
                    <a:pt x="318" y="105"/>
                    <a:pt x="318" y="105"/>
                  </a:cubicBezTo>
                  <a:cubicBezTo>
                    <a:pt x="199" y="46"/>
                    <a:pt x="199" y="46"/>
                    <a:pt x="199" y="46"/>
                  </a:cubicBezTo>
                  <a:lnTo>
                    <a:pt x="76" y="9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Tree>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15#谢谢">
    <p:spTree>
      <p:nvGrpSpPr>
        <p:cNvPr id="1" name=""/>
        <p:cNvGrpSpPr/>
        <p:nvPr/>
      </p:nvGrpSpPr>
      <p:grpSpPr>
        <a:xfrm>
          <a:off x="0" y="0"/>
          <a:ext cx="0" cy="0"/>
          <a:chOff x="0" y="0"/>
          <a:chExt cx="0" cy="0"/>
        </a:xfrm>
      </p:grpSpPr>
      <p:pic>
        <p:nvPicPr>
          <p:cNvPr id="9" name="Picture 2" descr="D:\201207257配图\培训\shutterstock_242224906.jpg"/>
          <p:cNvPicPr>
            <a:picLocks noChangeAspect="1" noChangeArrowheads="1"/>
          </p:cNvPicPr>
          <p:nvPr userDrawn="1"/>
        </p:nvPicPr>
        <p:blipFill rotWithShape="1">
          <a:blip r:embed="rId2" cstate="email"/>
          <a:srcRect t="17896" b="10658"/>
          <a:stretch>
            <a:fillRect/>
          </a:stretch>
        </p:blipFill>
        <p:spPr bwMode="auto">
          <a:xfrm>
            <a:off x="0" y="0"/>
            <a:ext cx="12193664"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userDrawn="1"/>
        </p:nvSpPr>
        <p:spPr bwMode="auto">
          <a:xfrm>
            <a:off x="1664" y="0"/>
            <a:ext cx="12192000" cy="6858000"/>
          </a:xfrm>
          <a:prstGeom prst="rect">
            <a:avLst/>
          </a:prstGeom>
          <a:solidFill>
            <a:srgbClr val="003C78">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mn-ea"/>
              <a:ea typeface="+mn-ea"/>
            </a:endParaRPr>
          </a:p>
        </p:txBody>
      </p:sp>
      <p:grpSp>
        <p:nvGrpSpPr>
          <p:cNvPr id="4" name="组合 3"/>
          <p:cNvGrpSpPr/>
          <p:nvPr userDrawn="1"/>
        </p:nvGrpSpPr>
        <p:grpSpPr>
          <a:xfrm>
            <a:off x="4234241" y="2642208"/>
            <a:ext cx="3971726" cy="1573584"/>
            <a:chOff x="4826327" y="2503488"/>
            <a:chExt cx="3971726" cy="1573584"/>
          </a:xfrm>
        </p:grpSpPr>
        <p:sp>
          <p:nvSpPr>
            <p:cNvPr id="5" name="Text Box 9"/>
            <p:cNvSpPr txBox="1">
              <a:spLocks noChangeArrowheads="1"/>
            </p:cNvSpPr>
            <p:nvPr/>
          </p:nvSpPr>
          <p:spPr bwMode="auto">
            <a:xfrm>
              <a:off x="4826327" y="3443951"/>
              <a:ext cx="3971726" cy="633121"/>
            </a:xfrm>
            <a:prstGeom prst="rect">
              <a:avLst/>
            </a:prstGeom>
            <a:noFill/>
            <a:ln w="9525">
              <a:noFill/>
              <a:miter lim="800000"/>
            </a:ln>
          </p:spPr>
          <p:txBody>
            <a:bodyPr wrap="none" lIns="78358" tIns="39179" rIns="78358" bIns="39179">
              <a:spAutoFit/>
            </a:bodyPr>
            <a:lstStyle/>
            <a:p>
              <a:pPr defTabSz="784225" eaLnBrk="0" hangingPunct="0">
                <a:buSzPct val="100000"/>
                <a:defRPr/>
              </a:pPr>
              <a:r>
                <a:rPr lang="zh-CN" altLang="zh-CN" sz="3600" dirty="0">
                  <a:solidFill>
                    <a:schemeClr val="bg1"/>
                  </a:solidFill>
                  <a:effectLst>
                    <a:outerShdw blurRad="38100" dist="38100" dir="2700000" algn="tl">
                      <a:srgbClr val="000000">
                        <a:alpha val="43137"/>
                      </a:srgbClr>
                    </a:outerShdw>
                  </a:effectLst>
                  <a:latin typeface="+mn-ea"/>
                  <a:ea typeface="+mn-ea"/>
                  <a:cs typeface="Arial" panose="020B0604020202020204" pitchFamily="34" charset="0"/>
                  <a:sym typeface="FrutigerNext LT Regular" pitchFamily="34" charset="0"/>
                </a:rPr>
                <a:t>www.huawei.com</a:t>
              </a:r>
              <a:endParaRPr lang="zh-CN" altLang="zh-CN" sz="3600" dirty="0">
                <a:solidFill>
                  <a:schemeClr val="bg1"/>
                </a:solidFill>
                <a:effectLst>
                  <a:outerShdw blurRad="38100" dist="38100" dir="2700000" algn="tl">
                    <a:srgbClr val="000000">
                      <a:alpha val="43137"/>
                    </a:srgbClr>
                  </a:outerShdw>
                </a:effectLst>
                <a:latin typeface="+mn-ea"/>
                <a:ea typeface="+mn-ea"/>
                <a:cs typeface="Arial" panose="020B0604020202020204" pitchFamily="34" charset="0"/>
                <a:sym typeface="FrutigerNext LT Regular" pitchFamily="34" charset="0"/>
              </a:endParaRPr>
            </a:p>
          </p:txBody>
        </p:sp>
        <p:sp>
          <p:nvSpPr>
            <p:cNvPr id="6" name="Text Box 8"/>
            <p:cNvSpPr txBox="1">
              <a:spLocks noChangeArrowheads="1"/>
            </p:cNvSpPr>
            <p:nvPr/>
          </p:nvSpPr>
          <p:spPr bwMode="auto">
            <a:xfrm>
              <a:off x="5820286" y="2503488"/>
              <a:ext cx="1735601" cy="910120"/>
            </a:xfrm>
            <a:prstGeom prst="rect">
              <a:avLst/>
            </a:prstGeom>
            <a:noFill/>
            <a:ln w="9525">
              <a:noFill/>
              <a:miter lim="800000"/>
            </a:ln>
          </p:spPr>
          <p:txBody>
            <a:bodyPr wrap="none" lIns="78358" tIns="39179" rIns="78358" bIns="39179">
              <a:spAutoFit/>
            </a:bodyPr>
            <a:lstStyle/>
            <a:p>
              <a:pPr defTabSz="784225" eaLnBrk="0" fontAlgn="base" hangingPunct="0">
                <a:buSzPct val="100000"/>
                <a:defRPr/>
              </a:pPr>
              <a:r>
                <a:rPr lang="zh-CN" altLang="en-US" sz="5400" dirty="0" smtClean="0">
                  <a:solidFill>
                    <a:schemeClr val="bg1"/>
                  </a:solidFill>
                  <a:effectLst>
                    <a:outerShdw blurRad="38100" dist="38100" dir="2700000" algn="tl">
                      <a:srgbClr val="000000">
                        <a:alpha val="43137"/>
                      </a:srgbClr>
                    </a:outerShdw>
                  </a:effectLst>
                  <a:latin typeface="+mn-ea"/>
                  <a:ea typeface="+mn-ea"/>
                  <a:sym typeface="FrutigerNext LT Regular" pitchFamily="34" charset="0"/>
                </a:rPr>
                <a:t>谢 谢</a:t>
              </a:r>
              <a:endParaRPr lang="zh-CN" altLang="zh-CN" sz="5400" dirty="0">
                <a:solidFill>
                  <a:schemeClr val="bg1"/>
                </a:solidFill>
                <a:effectLst>
                  <a:outerShdw blurRad="38100" dist="38100" dir="2700000" algn="tl">
                    <a:srgbClr val="000000">
                      <a:alpha val="43137"/>
                    </a:srgbClr>
                  </a:outerShdw>
                </a:effectLst>
                <a:latin typeface="+mn-ea"/>
                <a:ea typeface="+mn-ea"/>
                <a:sym typeface="FrutigerNext LT Regular" pitchFamily="34" charset="0"/>
              </a:endParaRPr>
            </a:p>
          </p:txBody>
        </p:sp>
      </p:grpSp>
    </p:spTree>
  </p:cSld>
  <p:clrMapOvr>
    <a:masterClrMapping/>
  </p:clrMapOvr>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p:fade/>
      </p:transition>
    </mc:Choice>
    <mc:Fallback>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思考题</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1#本节小结（可选）">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此版式用于每一节的</a:t>
            </a:r>
            <a:r>
              <a:rPr lang="zh-CN" altLang="en-US" dirty="0" smtClean="0"/>
              <a:t>总结</a:t>
            </a:r>
            <a:endParaRPr lang="zh-CN" altLang="en-US" dirty="0"/>
          </a:p>
        </p:txBody>
      </p:sp>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本节小结</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6#本节概述和学习目标(可选)">
    <p:spTree>
      <p:nvGrpSpPr>
        <p:cNvPr id="1" name=""/>
        <p:cNvGrpSpPr/>
        <p:nvPr/>
      </p:nvGrpSpPr>
      <p:grpSpPr>
        <a:xfrm>
          <a:off x="0" y="0"/>
          <a:ext cx="0" cy="0"/>
          <a:chOff x="0" y="0"/>
          <a:chExt cx="0" cy="0"/>
        </a:xfrm>
      </p:grpSpPr>
      <p:sp>
        <p:nvSpPr>
          <p:cNvPr id="7" name="内容占位符 6"/>
          <p:cNvSpPr>
            <a:spLocks noGrp="1"/>
          </p:cNvSpPr>
          <p:nvPr>
            <p:ph sz="quarter" idx="10"/>
          </p:nvPr>
        </p:nvSpPr>
        <p:spPr>
          <a:xfrm>
            <a:off x="912285" y="1233487"/>
            <a:ext cx="10560049" cy="4680000"/>
          </a:xfrm>
        </p:spPr>
        <p:txBody>
          <a:bodyPr/>
          <a:lstStyle>
            <a:lvl1pPr algn="just">
              <a:defRPr>
                <a:latin typeface="+mn-ea"/>
                <a:ea typeface="+mn-ea"/>
                <a:cs typeface="Arial" panose="020B0604020202020204" pitchFamily="34" charset="0"/>
              </a:defRPr>
            </a:lvl1pPr>
            <a:lvl2pPr algn="just">
              <a:defRPr>
                <a:latin typeface="+mn-ea"/>
                <a:ea typeface="+mn-ea"/>
                <a:cs typeface="Arial" panose="020B0604020202020204" pitchFamily="34" charset="0"/>
              </a:defRPr>
            </a:lvl2pPr>
            <a:lvl3pPr algn="just">
              <a:defRPr>
                <a:latin typeface="+mn-ea"/>
                <a:ea typeface="+mn-ea"/>
                <a:cs typeface="Arial" panose="020B0604020202020204" pitchFamily="34" charset="0"/>
              </a:defRPr>
            </a:lvl3pPr>
            <a:lvl4pPr algn="just">
              <a:defRPr>
                <a:latin typeface="+mn-ea"/>
                <a:ea typeface="+mn-ea"/>
                <a:cs typeface="Arial" panose="020B0604020202020204" pitchFamily="34" charset="0"/>
              </a:defRPr>
            </a:lvl4pPr>
            <a:lvl5pPr algn="just">
              <a:defRPr>
                <a:latin typeface="+mn-ea"/>
                <a:ea typeface="+mn-ea"/>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TextBox 10"/>
          <p:cNvSpPr txBox="1"/>
          <p:nvPr userDrawn="1"/>
        </p:nvSpPr>
        <p:spPr bwMode="auto">
          <a:xfrm>
            <a:off x="1595500" y="408779"/>
            <a:ext cx="9829738"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本节概述和学习目标</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87388" y="505779"/>
            <a:ext cx="374708" cy="445558"/>
            <a:chOff x="-1647825" y="2492375"/>
            <a:chExt cx="1947863" cy="2316163"/>
          </a:xfrm>
          <a:solidFill>
            <a:schemeClr val="bg1"/>
          </a:solidFill>
        </p:grpSpPr>
        <p:sp>
          <p:nvSpPr>
            <p:cNvPr id="12"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p:fade/>
      </p:transition>
    </mc:Choice>
    <mc:Fallback>
      <p:transition spd="slow">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修订记录">
    <p:spTree>
      <p:nvGrpSpPr>
        <p:cNvPr id="1" name=""/>
        <p:cNvGrpSpPr/>
        <p:nvPr/>
      </p:nvGrpSpPr>
      <p:grpSpPr>
        <a:xfrm>
          <a:off x="0" y="0"/>
          <a:ext cx="0" cy="0"/>
          <a:chOff x="0" y="0"/>
          <a:chExt cx="0" cy="0"/>
        </a:xfrm>
      </p:grpSpPr>
      <p:graphicFrame>
        <p:nvGraphicFramePr>
          <p:cNvPr id="17" name="Group 3"/>
          <p:cNvGraphicFramePr>
            <a:graphicFrameLocks noGrp="1"/>
          </p:cNvGraphicFramePr>
          <p:nvPr userDrawn="1"/>
        </p:nvGraphicFramePr>
        <p:xfrm>
          <a:off x="1007533" y="1254489"/>
          <a:ext cx="10464801" cy="1082675"/>
        </p:xfrm>
        <a:graphic>
          <a:graphicData uri="http://schemas.openxmlformats.org/drawingml/2006/table">
            <a:tbl>
              <a:tblPr/>
              <a:tblGrid>
                <a:gridCol w="3120249"/>
                <a:gridCol w="1968219"/>
                <a:gridCol w="3024336"/>
                <a:gridCol w="2351997"/>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课程编码</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适用产品</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产品版本</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课程版本</a:t>
                      </a:r>
                      <a:endParaRPr kumimoji="1" lang="en-US" altLang="zh-CN"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8" name="Group 21"/>
          <p:cNvGraphicFramePr>
            <a:graphicFrameLocks noGrp="1"/>
          </p:cNvGraphicFramePr>
          <p:nvPr userDrawn="1"/>
        </p:nvGraphicFramePr>
        <p:xfrm>
          <a:off x="1007533" y="2776901"/>
          <a:ext cx="10464800" cy="3038475"/>
        </p:xfrm>
        <a:graphic>
          <a:graphicData uri="http://schemas.openxmlformats.org/drawingml/2006/table">
            <a:tbl>
              <a:tblPr/>
              <a:tblGrid>
                <a:gridCol w="3120248"/>
                <a:gridCol w="1968219"/>
                <a:gridCol w="3024336"/>
                <a:gridCol w="2351997"/>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作者</a:t>
                      </a:r>
                      <a:r>
                        <a:rPr kumimoji="1" lang="en-US" altLang="zh-CN" sz="1800" b="1" i="0" u="none" strike="noStrike" cap="none" normalizeH="0" baseline="0" dirty="0">
                          <a:ln>
                            <a:noFill/>
                          </a:ln>
                          <a:solidFill>
                            <a:schemeClr val="tx1"/>
                          </a:solidFill>
                          <a:effectLst/>
                          <a:latin typeface="+mn-ea"/>
                          <a:ea typeface="+mn-ea"/>
                        </a:rPr>
                        <a:t>/</a:t>
                      </a:r>
                      <a:r>
                        <a:rPr kumimoji="1" lang="zh-CN" altLang="en-US" sz="1800" b="1" i="0" u="none" strike="noStrike" cap="none" normalizeH="0" baseline="0" dirty="0">
                          <a:ln>
                            <a:noFill/>
                          </a:ln>
                          <a:solidFill>
                            <a:schemeClr val="tx1"/>
                          </a:solidFill>
                          <a:effectLst/>
                          <a:latin typeface="+mn-ea"/>
                          <a:ea typeface="+mn-ea"/>
                        </a:rPr>
                        <a:t>工号</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时间</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审核人</a:t>
                      </a:r>
                      <a:r>
                        <a:rPr kumimoji="1" lang="en-US" altLang="zh-CN" sz="1800" b="1" i="0" u="none" strike="noStrike" cap="none" normalizeH="0" baseline="0" dirty="0">
                          <a:ln>
                            <a:noFill/>
                          </a:ln>
                          <a:solidFill>
                            <a:schemeClr val="tx1"/>
                          </a:solidFill>
                          <a:effectLst/>
                          <a:latin typeface="+mn-ea"/>
                          <a:ea typeface="+mn-ea"/>
                        </a:rPr>
                        <a:t>/</a:t>
                      </a:r>
                      <a:r>
                        <a:rPr kumimoji="1" lang="zh-CN" altLang="en-US" sz="1800" b="1" i="0" u="none" strike="noStrike" cap="none" normalizeH="0" baseline="0" dirty="0">
                          <a:ln>
                            <a:noFill/>
                          </a:ln>
                          <a:solidFill>
                            <a:schemeClr val="tx1"/>
                          </a:solidFill>
                          <a:effectLst/>
                          <a:latin typeface="+mn-ea"/>
                          <a:ea typeface="+mn-ea"/>
                        </a:rPr>
                        <a:t>工号</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zh-CN" sz="1800" b="1" i="0" u="none" strike="noStrike" cap="none" normalizeH="0" baseline="0" dirty="0">
                          <a:ln>
                            <a:noFill/>
                          </a:ln>
                          <a:solidFill>
                            <a:schemeClr val="tx1"/>
                          </a:solidFill>
                          <a:effectLst/>
                          <a:latin typeface="+mn-ea"/>
                          <a:ea typeface="+mn-ea"/>
                        </a:rPr>
                        <a:t>新开发/优化</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5" name="文本占位符 7"/>
          <p:cNvSpPr>
            <a:spLocks noGrp="1"/>
          </p:cNvSpPr>
          <p:nvPr>
            <p:ph type="body" sz="quarter" idx="17" hasCustomPrompt="1"/>
          </p:nvPr>
        </p:nvSpPr>
        <p:spPr>
          <a:xfrm>
            <a:off x="1007533" y="1825691"/>
            <a:ext cx="3120248"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课程编码</a:t>
            </a:r>
            <a:endParaRPr lang="zh-CN" altLang="en-US" dirty="0"/>
          </a:p>
        </p:txBody>
      </p:sp>
      <p:sp>
        <p:nvSpPr>
          <p:cNvPr id="36" name="文本占位符 7"/>
          <p:cNvSpPr>
            <a:spLocks noGrp="1"/>
          </p:cNvSpPr>
          <p:nvPr>
            <p:ph type="body" sz="quarter" idx="18" hasCustomPrompt="1"/>
          </p:nvPr>
        </p:nvSpPr>
        <p:spPr>
          <a:xfrm>
            <a:off x="4127781" y="1825691"/>
            <a:ext cx="1968219"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适用的产品</a:t>
            </a:r>
            <a:endParaRPr lang="zh-CN" altLang="en-US" dirty="0"/>
          </a:p>
        </p:txBody>
      </p:sp>
      <p:sp>
        <p:nvSpPr>
          <p:cNvPr id="37" name="文本占位符 7"/>
          <p:cNvSpPr>
            <a:spLocks noGrp="1"/>
          </p:cNvSpPr>
          <p:nvPr>
            <p:ph type="body" sz="quarter" idx="19" hasCustomPrompt="1"/>
          </p:nvPr>
        </p:nvSpPr>
        <p:spPr>
          <a:xfrm>
            <a:off x="6096000" y="1825691"/>
            <a:ext cx="3024336"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V5R2</a:t>
            </a:r>
            <a:endParaRPr lang="zh-CN" altLang="en-US" dirty="0"/>
          </a:p>
        </p:txBody>
      </p:sp>
      <p:sp>
        <p:nvSpPr>
          <p:cNvPr id="38" name="文本占位符 7"/>
          <p:cNvSpPr>
            <a:spLocks noGrp="1"/>
          </p:cNvSpPr>
          <p:nvPr>
            <p:ph type="body" sz="quarter" idx="20" hasCustomPrompt="1"/>
          </p:nvPr>
        </p:nvSpPr>
        <p:spPr>
          <a:xfrm>
            <a:off x="9120336" y="1825691"/>
            <a:ext cx="2351997"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V1R1</a:t>
            </a:r>
            <a:endParaRPr lang="zh-CN" altLang="en-US" dirty="0"/>
          </a:p>
        </p:txBody>
      </p:sp>
      <p:sp>
        <p:nvSpPr>
          <p:cNvPr id="43" name="文本占位符 7"/>
          <p:cNvSpPr>
            <a:spLocks noGrp="1"/>
          </p:cNvSpPr>
          <p:nvPr>
            <p:ph type="body" sz="quarter" idx="13" hasCustomPrompt="1"/>
          </p:nvPr>
        </p:nvSpPr>
        <p:spPr>
          <a:xfrm>
            <a:off x="1007435" y="3373862"/>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4" name="文本占位符 7"/>
          <p:cNvSpPr>
            <a:spLocks noGrp="1"/>
          </p:cNvSpPr>
          <p:nvPr>
            <p:ph type="body" sz="quarter" idx="14" hasCustomPrompt="1"/>
          </p:nvPr>
        </p:nvSpPr>
        <p:spPr>
          <a:xfrm>
            <a:off x="4127781" y="3373862"/>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45" name="文本占位符 7"/>
          <p:cNvSpPr>
            <a:spLocks noGrp="1"/>
          </p:cNvSpPr>
          <p:nvPr>
            <p:ph type="body" sz="quarter" idx="15" hasCustomPrompt="1"/>
          </p:nvPr>
        </p:nvSpPr>
        <p:spPr>
          <a:xfrm>
            <a:off x="6096000" y="3373862"/>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6" name="文本占位符 7"/>
          <p:cNvSpPr>
            <a:spLocks noGrp="1"/>
          </p:cNvSpPr>
          <p:nvPr>
            <p:ph type="body" sz="quarter" idx="16" hasCustomPrompt="1"/>
          </p:nvPr>
        </p:nvSpPr>
        <p:spPr>
          <a:xfrm>
            <a:off x="9120336" y="3337858"/>
            <a:ext cx="2352261" cy="504056"/>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新开发</a:t>
            </a:r>
            <a:endParaRPr lang="zh-CN" altLang="en-US" dirty="0"/>
          </a:p>
        </p:txBody>
      </p:sp>
      <p:sp>
        <p:nvSpPr>
          <p:cNvPr id="63" name="Rectangle 2"/>
          <p:cNvSpPr>
            <a:spLocks noChangeArrowheads="1"/>
          </p:cNvSpPr>
          <p:nvPr userDrawn="1"/>
        </p:nvSpPr>
        <p:spPr bwMode="auto">
          <a:xfrm>
            <a:off x="952501" y="368660"/>
            <a:ext cx="2803239" cy="479425"/>
          </a:xfrm>
          <a:prstGeom prst="rect">
            <a:avLst/>
          </a:prstGeom>
          <a:noFill/>
          <a:ln w="9525">
            <a:noFill/>
            <a:miter lim="800000"/>
          </a:ln>
        </p:spPr>
        <p:txBody>
          <a:bodyPr lIns="78258" tIns="39127" rIns="78258" bIns="39127" anchor="ct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修订记录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4" name="Text Box 58"/>
          <p:cNvSpPr txBox="1">
            <a:spLocks noChangeArrowheads="1"/>
          </p:cNvSpPr>
          <p:nvPr userDrawn="1"/>
        </p:nvSpPr>
        <p:spPr bwMode="auto">
          <a:xfrm>
            <a:off x="8904312" y="296652"/>
            <a:ext cx="2772308" cy="701675"/>
          </a:xfrm>
          <a:prstGeom prst="rect">
            <a:avLst/>
          </a:prstGeom>
          <a:noFill/>
          <a:ln w="9525" algn="ctr">
            <a:noFill/>
            <a:miter lim="800000"/>
          </a:ln>
        </p:spPr>
        <p:txBody>
          <a:bodyPr wrap="square">
            <a:spAutoFit/>
          </a:bodyPr>
          <a:lstStyle/>
          <a:p>
            <a:pPr>
              <a:spcBef>
                <a:spcPct val="50000"/>
              </a:spcBef>
            </a:pPr>
            <a:r>
              <a:rPr lang="zh-CN" altLang="en-US" sz="4000" dirty="0">
                <a:solidFill>
                  <a:srgbClr val="CCCCCC">
                    <a:lumMod val="50000"/>
                  </a:srgbClr>
                </a:solidFill>
                <a:latin typeface="微软雅黑" panose="020B0503020204020204" pitchFamily="34" charset="-122"/>
                <a:ea typeface="微软雅黑" panose="020B0503020204020204" pitchFamily="34" charset="-122"/>
                <a:cs typeface="Arial" panose="020B0604020202020204" pitchFamily="34" charset="0"/>
              </a:rPr>
              <a:t>本页不打印</a:t>
            </a:r>
            <a:endParaRPr lang="zh-CN" altLang="en-US" sz="4000" dirty="0">
              <a:solidFill>
                <a:srgbClr val="CCCCCC">
                  <a:lumMod val="50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文本占位符 7"/>
          <p:cNvSpPr>
            <a:spLocks noGrp="1"/>
          </p:cNvSpPr>
          <p:nvPr>
            <p:ph type="body" sz="quarter" idx="21" hasCustomPrompt="1"/>
          </p:nvPr>
        </p:nvSpPr>
        <p:spPr>
          <a:xfrm>
            <a:off x="1007435" y="3877918"/>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0" name="文本占位符 7"/>
          <p:cNvSpPr>
            <a:spLocks noGrp="1"/>
          </p:cNvSpPr>
          <p:nvPr>
            <p:ph type="body" sz="quarter" idx="22" hasCustomPrompt="1"/>
          </p:nvPr>
        </p:nvSpPr>
        <p:spPr>
          <a:xfrm>
            <a:off x="4127781" y="3877918"/>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41" name="文本占位符 7"/>
          <p:cNvSpPr>
            <a:spLocks noGrp="1"/>
          </p:cNvSpPr>
          <p:nvPr>
            <p:ph type="body" sz="quarter" idx="23" hasCustomPrompt="1"/>
          </p:nvPr>
        </p:nvSpPr>
        <p:spPr>
          <a:xfrm>
            <a:off x="6096000" y="3877918"/>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2" name="文本占位符 7"/>
          <p:cNvSpPr>
            <a:spLocks noGrp="1"/>
          </p:cNvSpPr>
          <p:nvPr>
            <p:ph type="body" sz="quarter" idx="24" hasCustomPrompt="1"/>
          </p:nvPr>
        </p:nvSpPr>
        <p:spPr>
          <a:xfrm>
            <a:off x="9120336" y="3841914"/>
            <a:ext cx="2352261" cy="504056"/>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65" name="文本占位符 7"/>
          <p:cNvSpPr>
            <a:spLocks noGrp="1"/>
          </p:cNvSpPr>
          <p:nvPr>
            <p:ph type="body" sz="quarter" idx="25" hasCustomPrompt="1"/>
          </p:nvPr>
        </p:nvSpPr>
        <p:spPr>
          <a:xfrm>
            <a:off x="1007435" y="4345970"/>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66" name="文本占位符 7"/>
          <p:cNvSpPr>
            <a:spLocks noGrp="1"/>
          </p:cNvSpPr>
          <p:nvPr>
            <p:ph type="body" sz="quarter" idx="26" hasCustomPrompt="1"/>
          </p:nvPr>
        </p:nvSpPr>
        <p:spPr>
          <a:xfrm>
            <a:off x="4127781" y="4345970"/>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67" name="文本占位符 7"/>
          <p:cNvSpPr>
            <a:spLocks noGrp="1"/>
          </p:cNvSpPr>
          <p:nvPr>
            <p:ph type="body" sz="quarter" idx="27" hasCustomPrompt="1"/>
          </p:nvPr>
        </p:nvSpPr>
        <p:spPr>
          <a:xfrm>
            <a:off x="6096000" y="4345970"/>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68" name="文本占位符 7"/>
          <p:cNvSpPr>
            <a:spLocks noGrp="1"/>
          </p:cNvSpPr>
          <p:nvPr>
            <p:ph type="body" sz="quarter" idx="28" hasCustomPrompt="1"/>
          </p:nvPr>
        </p:nvSpPr>
        <p:spPr>
          <a:xfrm>
            <a:off x="9120336" y="4345970"/>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69" name="文本占位符 7"/>
          <p:cNvSpPr>
            <a:spLocks noGrp="1"/>
          </p:cNvSpPr>
          <p:nvPr>
            <p:ph type="body" sz="quarter" idx="29" hasCustomPrompt="1"/>
          </p:nvPr>
        </p:nvSpPr>
        <p:spPr>
          <a:xfrm>
            <a:off x="1007435" y="4886030"/>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0" name="文本占位符 7"/>
          <p:cNvSpPr>
            <a:spLocks noGrp="1"/>
          </p:cNvSpPr>
          <p:nvPr>
            <p:ph type="body" sz="quarter" idx="30" hasCustomPrompt="1"/>
          </p:nvPr>
        </p:nvSpPr>
        <p:spPr>
          <a:xfrm>
            <a:off x="4127781" y="4886030"/>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71" name="文本占位符 7"/>
          <p:cNvSpPr>
            <a:spLocks noGrp="1"/>
          </p:cNvSpPr>
          <p:nvPr>
            <p:ph type="body" sz="quarter" idx="31" hasCustomPrompt="1"/>
          </p:nvPr>
        </p:nvSpPr>
        <p:spPr>
          <a:xfrm>
            <a:off x="6096000" y="4886030"/>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2" name="文本占位符 7"/>
          <p:cNvSpPr>
            <a:spLocks noGrp="1"/>
          </p:cNvSpPr>
          <p:nvPr>
            <p:ph type="body" sz="quarter" idx="32" hasCustomPrompt="1"/>
          </p:nvPr>
        </p:nvSpPr>
        <p:spPr>
          <a:xfrm>
            <a:off x="9120336" y="4886030"/>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73" name="文本占位符 7"/>
          <p:cNvSpPr>
            <a:spLocks noGrp="1"/>
          </p:cNvSpPr>
          <p:nvPr>
            <p:ph type="body" sz="quarter" idx="33" hasCustomPrompt="1"/>
          </p:nvPr>
        </p:nvSpPr>
        <p:spPr>
          <a:xfrm>
            <a:off x="1007435" y="5354082"/>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4" name="文本占位符 7"/>
          <p:cNvSpPr>
            <a:spLocks noGrp="1"/>
          </p:cNvSpPr>
          <p:nvPr>
            <p:ph type="body" sz="quarter" idx="34" hasCustomPrompt="1"/>
          </p:nvPr>
        </p:nvSpPr>
        <p:spPr>
          <a:xfrm>
            <a:off x="4127781" y="5354082"/>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75" name="文本占位符 7"/>
          <p:cNvSpPr>
            <a:spLocks noGrp="1"/>
          </p:cNvSpPr>
          <p:nvPr>
            <p:ph type="body" sz="quarter" idx="35" hasCustomPrompt="1"/>
          </p:nvPr>
        </p:nvSpPr>
        <p:spPr>
          <a:xfrm>
            <a:off x="6096000" y="5354082"/>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6" name="文本占位符 7"/>
          <p:cNvSpPr>
            <a:spLocks noGrp="1"/>
          </p:cNvSpPr>
          <p:nvPr>
            <p:ph type="body" sz="quarter" idx="36" hasCustomPrompt="1"/>
          </p:nvPr>
        </p:nvSpPr>
        <p:spPr>
          <a:xfrm>
            <a:off x="9120336" y="5354082"/>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Tree>
  </p:cSld>
  <p:clrMapOvr>
    <a:masterClrMapping/>
  </p:clrMapOvr>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思考题</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11#本节小结（可选）">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此版式用于每一节的</a:t>
            </a:r>
            <a:r>
              <a:rPr lang="zh-CN" altLang="en-US" dirty="0" smtClean="0"/>
              <a:t>总结</a:t>
            </a:r>
            <a:endParaRPr lang="zh-CN" altLang="en-US" dirty="0"/>
          </a:p>
        </p:txBody>
      </p:sp>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本节小结</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6#本节概述和学习目标(可选)">
    <p:spTree>
      <p:nvGrpSpPr>
        <p:cNvPr id="1" name=""/>
        <p:cNvGrpSpPr/>
        <p:nvPr/>
      </p:nvGrpSpPr>
      <p:grpSpPr>
        <a:xfrm>
          <a:off x="0" y="0"/>
          <a:ext cx="0" cy="0"/>
          <a:chOff x="0" y="0"/>
          <a:chExt cx="0" cy="0"/>
        </a:xfrm>
      </p:grpSpPr>
      <p:sp>
        <p:nvSpPr>
          <p:cNvPr id="7" name="内容占位符 6"/>
          <p:cNvSpPr>
            <a:spLocks noGrp="1"/>
          </p:cNvSpPr>
          <p:nvPr>
            <p:ph sz="quarter" idx="10"/>
          </p:nvPr>
        </p:nvSpPr>
        <p:spPr>
          <a:xfrm>
            <a:off x="912285" y="1233487"/>
            <a:ext cx="10560049" cy="4680000"/>
          </a:xfrm>
        </p:spPr>
        <p:txBody>
          <a:bodyPr/>
          <a:lstStyle>
            <a:lvl1pPr algn="just">
              <a:defRPr>
                <a:latin typeface="+mn-ea"/>
                <a:ea typeface="+mn-ea"/>
                <a:cs typeface="Arial" panose="020B0604020202020204" pitchFamily="34" charset="0"/>
              </a:defRPr>
            </a:lvl1pPr>
            <a:lvl2pPr algn="just">
              <a:defRPr>
                <a:latin typeface="+mn-ea"/>
                <a:ea typeface="+mn-ea"/>
                <a:cs typeface="Arial" panose="020B0604020202020204" pitchFamily="34" charset="0"/>
              </a:defRPr>
            </a:lvl2pPr>
            <a:lvl3pPr algn="just">
              <a:defRPr>
                <a:latin typeface="+mn-ea"/>
                <a:ea typeface="+mn-ea"/>
                <a:cs typeface="Arial" panose="020B0604020202020204" pitchFamily="34" charset="0"/>
              </a:defRPr>
            </a:lvl3pPr>
            <a:lvl4pPr algn="just">
              <a:defRPr>
                <a:latin typeface="+mn-ea"/>
                <a:ea typeface="+mn-ea"/>
                <a:cs typeface="Arial" panose="020B0604020202020204" pitchFamily="34" charset="0"/>
              </a:defRPr>
            </a:lvl4pPr>
            <a:lvl5pPr algn="just">
              <a:defRPr>
                <a:latin typeface="+mn-ea"/>
                <a:ea typeface="+mn-ea"/>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TextBox 10"/>
          <p:cNvSpPr txBox="1"/>
          <p:nvPr userDrawn="1"/>
        </p:nvSpPr>
        <p:spPr bwMode="auto">
          <a:xfrm>
            <a:off x="1595500" y="408779"/>
            <a:ext cx="9829738"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本节概述和学习目标</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87388" y="505779"/>
            <a:ext cx="374708" cy="445558"/>
            <a:chOff x="-1647825" y="2492375"/>
            <a:chExt cx="1947863" cy="2316163"/>
          </a:xfrm>
          <a:solidFill>
            <a:schemeClr val="bg1"/>
          </a:solidFill>
        </p:grpSpPr>
        <p:sp>
          <p:nvSpPr>
            <p:cNvPr id="12"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2#总标题">
    <p:spTree>
      <p:nvGrpSpPr>
        <p:cNvPr id="1" name=""/>
        <p:cNvGrpSpPr/>
        <p:nvPr/>
      </p:nvGrpSpPr>
      <p:grpSpPr>
        <a:xfrm>
          <a:off x="0" y="0"/>
          <a:ext cx="0" cy="0"/>
          <a:chOff x="0" y="0"/>
          <a:chExt cx="0" cy="0"/>
        </a:xfrm>
      </p:grpSpPr>
      <p:pic>
        <p:nvPicPr>
          <p:cNvPr id="10"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 y="84"/>
            <a:ext cx="12192000" cy="710975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41"/>
          <p:cNvSpPr>
            <a:spLocks noGrp="1" noChangeArrowheads="1"/>
          </p:cNvSpPr>
          <p:nvPr>
            <p:ph type="ctrTitle" sz="quarter"/>
          </p:nvPr>
        </p:nvSpPr>
        <p:spPr>
          <a:xfrm>
            <a:off x="1031295" y="4957156"/>
            <a:ext cx="10441567" cy="831600"/>
          </a:xfrm>
          <a:ln algn="ctr"/>
        </p:spPr>
        <p:txBody>
          <a:bodyPr lIns="87802" tIns="43901" rIns="87802" bIns="43901"/>
          <a:lstStyle>
            <a:lvl1pPr algn="l" defTabSz="802005" rtl="0" eaLnBrk="0" fontAlgn="base" hangingPunct="0">
              <a:spcBef>
                <a:spcPct val="0"/>
              </a:spcBef>
              <a:spcAft>
                <a:spcPct val="0"/>
              </a:spcAft>
              <a:defRPr lang="zh-CN" altLang="en-US" sz="4300" b="1" kern="1200" dirty="0">
                <a:solidFill>
                  <a:srgbClr val="0070C0"/>
                </a:solidFill>
                <a:latin typeface="+mn-ea"/>
                <a:ea typeface="+mn-ea"/>
                <a:cs typeface="Arial" panose="020B0604020202020204" pitchFamily="34" charset="0"/>
              </a:defRPr>
            </a:lvl1pPr>
          </a:lstStyle>
          <a:p>
            <a:r>
              <a:rPr lang="zh-CN" altLang="en-US" dirty="0"/>
              <a:t>单击此处编辑母版标题</a:t>
            </a:r>
            <a:r>
              <a:rPr lang="zh-CN" altLang="en-US" dirty="0" smtClean="0"/>
              <a:t>样式</a:t>
            </a:r>
            <a:endParaRPr lang="zh-CN" altLang="en-US" dirty="0"/>
          </a:p>
        </p:txBody>
      </p:sp>
      <p:sp>
        <p:nvSpPr>
          <p:cNvPr id="30" name="文本占位符 29"/>
          <p:cNvSpPr>
            <a:spLocks noGrp="1"/>
          </p:cNvSpPr>
          <p:nvPr>
            <p:ph type="body" sz="quarter" idx="10"/>
          </p:nvPr>
        </p:nvSpPr>
        <p:spPr>
          <a:xfrm>
            <a:off x="1031295" y="5816120"/>
            <a:ext cx="6912000" cy="493200"/>
          </a:xfrm>
        </p:spPr>
        <p:txBody>
          <a:bodyPr/>
          <a:lstStyle>
            <a:lvl1pPr marL="0" indent="0" algn="l" defTabSz="802005" rtl="0" eaLnBrk="0" fontAlgn="base" hangingPunct="0">
              <a:spcBef>
                <a:spcPct val="0"/>
              </a:spcBef>
              <a:spcAft>
                <a:spcPct val="0"/>
              </a:spcAft>
              <a:buNone/>
              <a:defRPr lang="zh-CN" altLang="en-US" sz="2000" kern="1200" dirty="0" smtClean="0">
                <a:solidFill>
                  <a:srgbClr val="0070C0"/>
                </a:solidFill>
                <a:latin typeface="+mn-ea"/>
                <a:ea typeface="+mn-ea"/>
                <a:cs typeface="Arial" panose="020B0604020202020204" pitchFamily="34" charset="0"/>
              </a:defRPr>
            </a:lvl1pPr>
          </a:lstStyle>
          <a:p>
            <a:pPr lvl="0"/>
            <a:r>
              <a:rPr lang="zh-CN" altLang="en-US" dirty="0" smtClean="0"/>
              <a:t>单击此处编辑母版文本样式</a:t>
            </a:r>
            <a:endParaRPr lang="zh-CN" altLang="en-US" dirty="0" smtClean="0"/>
          </a:p>
        </p:txBody>
      </p:sp>
      <p:sp>
        <p:nvSpPr>
          <p:cNvPr id="7"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91889" y="251069"/>
            <a:ext cx="1965600" cy="430102"/>
          </a:xfrm>
          <a:prstGeom prst="rect">
            <a:avLst/>
          </a:prstGeom>
        </p:spPr>
      </p:pic>
    </p:spTree>
  </p:cSld>
  <p:clrMapOvr>
    <a:masterClrMapping/>
  </p:clrMapOvr>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思考题</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1#本节小结（可选）">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此版式用于每一节的</a:t>
            </a:r>
            <a:r>
              <a:rPr lang="zh-CN" altLang="en-US" dirty="0" smtClean="0"/>
              <a:t>总结</a:t>
            </a:r>
            <a:endParaRPr lang="zh-CN" altLang="en-US" dirty="0"/>
          </a:p>
        </p:txBody>
      </p:sp>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本节小结</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思考题</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思考题</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12#本章总结">
    <p:spTree>
      <p:nvGrpSpPr>
        <p:cNvPr id="1" name=""/>
        <p:cNvGrpSpPr/>
        <p:nvPr/>
      </p:nvGrpSpPr>
      <p:grpSpPr>
        <a:xfrm>
          <a:off x="0" y="0"/>
          <a:ext cx="0" cy="0"/>
          <a:chOff x="0" y="0"/>
          <a:chExt cx="0" cy="0"/>
        </a:xfrm>
      </p:grpSpPr>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本章总结</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14" name="文本占位符 6"/>
          <p:cNvSpPr>
            <a:spLocks noGrp="1"/>
          </p:cNvSpPr>
          <p:nvPr>
            <p:ph type="body" sz="quarter" idx="11"/>
          </p:nvPr>
        </p:nvSpPr>
        <p:spPr>
          <a:xfrm>
            <a:off x="911424" y="1232756"/>
            <a:ext cx="10560049" cy="4680000"/>
          </a:xfrm>
        </p:spPr>
        <p:txBody>
          <a:bodyPr/>
          <a:lstStyle>
            <a:lvl1pPr algn="just">
              <a:defRPr>
                <a:latin typeface="+mn-ea"/>
                <a:ea typeface="+mn-ea"/>
                <a:cs typeface="Arial" panose="020B0604020202020204" pitchFamily="34" charset="0"/>
              </a:defRPr>
            </a:lvl1pPr>
            <a:lvl5pPr>
              <a:buNone/>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p:fade/>
      </p:transition>
    </mc:Choice>
    <mc:Fallback>
      <p:transition spd="slow">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userDrawn="1">
  <p:cSld name="15#谢谢">
    <p:spTree>
      <p:nvGrpSpPr>
        <p:cNvPr id="1" name=""/>
        <p:cNvGrpSpPr/>
        <p:nvPr/>
      </p:nvGrpSpPr>
      <p:grpSpPr>
        <a:xfrm>
          <a:off x="0" y="0"/>
          <a:ext cx="0" cy="0"/>
          <a:chOff x="0" y="0"/>
          <a:chExt cx="0" cy="0"/>
        </a:xfrm>
      </p:grpSpPr>
      <p:pic>
        <p:nvPicPr>
          <p:cNvPr id="9" name="Picture 2" descr="D:\201207257配图\培训\shutterstock_242224906.jpg"/>
          <p:cNvPicPr>
            <a:picLocks noChangeAspect="1" noChangeArrowheads="1"/>
          </p:cNvPicPr>
          <p:nvPr userDrawn="1"/>
        </p:nvPicPr>
        <p:blipFill rotWithShape="1">
          <a:blip r:embed="rId2" cstate="email"/>
          <a:srcRect t="17896" b="10658"/>
          <a:stretch>
            <a:fillRect/>
          </a:stretch>
        </p:blipFill>
        <p:spPr bwMode="auto">
          <a:xfrm>
            <a:off x="0" y="0"/>
            <a:ext cx="12193664"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userDrawn="1"/>
        </p:nvSpPr>
        <p:spPr bwMode="auto">
          <a:xfrm>
            <a:off x="1664" y="0"/>
            <a:ext cx="12192000" cy="6858000"/>
          </a:xfrm>
          <a:prstGeom prst="rect">
            <a:avLst/>
          </a:prstGeom>
          <a:solidFill>
            <a:srgbClr val="003C78">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mtClean="0">
              <a:solidFill>
                <a:srgbClr val="000000"/>
              </a:solidFill>
              <a:latin typeface="微软雅黑" panose="020B0503020204020204" pitchFamily="34" charset="-122"/>
              <a:ea typeface="微软雅黑" panose="020B0503020204020204" pitchFamily="34" charset="-122"/>
            </a:endParaRPr>
          </a:p>
        </p:txBody>
      </p:sp>
      <p:grpSp>
        <p:nvGrpSpPr>
          <p:cNvPr id="4" name="组合 3"/>
          <p:cNvGrpSpPr/>
          <p:nvPr userDrawn="1"/>
        </p:nvGrpSpPr>
        <p:grpSpPr>
          <a:xfrm>
            <a:off x="4234241" y="2642208"/>
            <a:ext cx="3971726" cy="1573584"/>
            <a:chOff x="4826327" y="2503488"/>
            <a:chExt cx="3971726" cy="1573584"/>
          </a:xfrm>
        </p:grpSpPr>
        <p:sp>
          <p:nvSpPr>
            <p:cNvPr id="5" name="Text Box 9"/>
            <p:cNvSpPr txBox="1">
              <a:spLocks noChangeArrowheads="1"/>
            </p:cNvSpPr>
            <p:nvPr/>
          </p:nvSpPr>
          <p:spPr bwMode="auto">
            <a:xfrm>
              <a:off x="4826327" y="3443951"/>
              <a:ext cx="3971726" cy="633121"/>
            </a:xfrm>
            <a:prstGeom prst="rect">
              <a:avLst/>
            </a:prstGeom>
            <a:noFill/>
            <a:ln w="9525">
              <a:noFill/>
              <a:miter lim="800000"/>
            </a:ln>
          </p:spPr>
          <p:txBody>
            <a:bodyPr wrap="none" lIns="78358" tIns="39179" rIns="78358" bIns="39179">
              <a:spAutoFit/>
            </a:bodyPr>
            <a:lstStyle/>
            <a:p>
              <a:pPr defTabSz="784225" eaLnBrk="0" hangingPunct="0">
                <a:buSzPct val="100000"/>
                <a:defRPr/>
              </a:pPr>
              <a:r>
                <a:rPr lang="zh-CN" altLang="zh-CN" sz="36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sym typeface="FrutigerNext LT Regular" pitchFamily="34" charset="0"/>
                </a:rPr>
                <a:t>www.huawei.com</a:t>
              </a:r>
              <a:endParaRPr lang="zh-CN" altLang="zh-CN" sz="36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sym typeface="FrutigerNext LT Regular" pitchFamily="34" charset="0"/>
              </a:endParaRPr>
            </a:p>
          </p:txBody>
        </p:sp>
        <p:sp>
          <p:nvSpPr>
            <p:cNvPr id="6" name="Text Box 8"/>
            <p:cNvSpPr txBox="1">
              <a:spLocks noChangeArrowheads="1"/>
            </p:cNvSpPr>
            <p:nvPr/>
          </p:nvSpPr>
          <p:spPr bwMode="auto">
            <a:xfrm>
              <a:off x="5820286" y="2503488"/>
              <a:ext cx="1735601" cy="910120"/>
            </a:xfrm>
            <a:prstGeom prst="rect">
              <a:avLst/>
            </a:prstGeom>
            <a:noFill/>
            <a:ln w="9525">
              <a:noFill/>
              <a:miter lim="800000"/>
            </a:ln>
          </p:spPr>
          <p:txBody>
            <a:bodyPr wrap="none" lIns="78358" tIns="39179" rIns="78358" bIns="39179">
              <a:spAutoFit/>
            </a:bodyPr>
            <a:lstStyle/>
            <a:p>
              <a:pPr defTabSz="784225" eaLnBrk="0" fontAlgn="base" hangingPunct="0">
                <a:buSzPct val="100000"/>
                <a:defRPr/>
              </a:pPr>
              <a:r>
                <a:rPr lang="zh-CN" altLang="en-US" sz="5400" dirty="0" smtClean="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FrutigerNext LT Regular" pitchFamily="34" charset="0"/>
                </a:rPr>
                <a:t>谢 谢</a:t>
              </a:r>
              <a:endParaRPr lang="zh-CN" altLang="zh-CN" sz="54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FrutigerNext LT Regular" pitchFamily="34" charset="0"/>
              </a:endParaRPr>
            </a:p>
          </p:txBody>
        </p:sp>
      </p:gr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2#总标题">
    <p:spTree>
      <p:nvGrpSpPr>
        <p:cNvPr id="1" name=""/>
        <p:cNvGrpSpPr/>
        <p:nvPr/>
      </p:nvGrpSpPr>
      <p:grpSpPr>
        <a:xfrm>
          <a:off x="0" y="0"/>
          <a:ext cx="0" cy="0"/>
          <a:chOff x="0" y="0"/>
          <a:chExt cx="0" cy="0"/>
        </a:xfrm>
      </p:grpSpPr>
      <p:pic>
        <p:nvPicPr>
          <p:cNvPr id="10"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 y="84"/>
            <a:ext cx="12192000" cy="710975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41"/>
          <p:cNvSpPr>
            <a:spLocks noGrp="1" noChangeArrowheads="1"/>
          </p:cNvSpPr>
          <p:nvPr>
            <p:ph type="ctrTitle" sz="quarter"/>
          </p:nvPr>
        </p:nvSpPr>
        <p:spPr>
          <a:xfrm>
            <a:off x="1031295" y="4957156"/>
            <a:ext cx="10441567" cy="831600"/>
          </a:xfrm>
          <a:ln algn="ctr"/>
        </p:spPr>
        <p:txBody>
          <a:bodyPr lIns="87802" tIns="43901" rIns="87802" bIns="43901"/>
          <a:lstStyle>
            <a:lvl1pPr algn="l" defTabSz="802005" rtl="0" eaLnBrk="0" fontAlgn="base" hangingPunct="0">
              <a:spcBef>
                <a:spcPct val="0"/>
              </a:spcBef>
              <a:spcAft>
                <a:spcPct val="0"/>
              </a:spcAft>
              <a:defRPr lang="zh-CN" altLang="en-US" sz="4300" b="1" kern="1200" dirty="0">
                <a:solidFill>
                  <a:srgbClr val="0070C0"/>
                </a:solidFill>
                <a:latin typeface="+mn-ea"/>
                <a:ea typeface="+mn-ea"/>
                <a:cs typeface="Arial" panose="020B0604020202020204" pitchFamily="34" charset="0"/>
              </a:defRPr>
            </a:lvl1pPr>
          </a:lstStyle>
          <a:p>
            <a:r>
              <a:rPr lang="zh-CN" altLang="en-US" dirty="0"/>
              <a:t>单击此处编辑母版标题</a:t>
            </a:r>
            <a:r>
              <a:rPr lang="zh-CN" altLang="en-US" dirty="0" smtClean="0"/>
              <a:t>样式</a:t>
            </a:r>
            <a:endParaRPr lang="zh-CN" altLang="en-US" dirty="0"/>
          </a:p>
        </p:txBody>
      </p:sp>
      <p:sp>
        <p:nvSpPr>
          <p:cNvPr id="30" name="文本占位符 29"/>
          <p:cNvSpPr>
            <a:spLocks noGrp="1"/>
          </p:cNvSpPr>
          <p:nvPr>
            <p:ph type="body" sz="quarter" idx="10"/>
          </p:nvPr>
        </p:nvSpPr>
        <p:spPr>
          <a:xfrm>
            <a:off x="1031295" y="5816120"/>
            <a:ext cx="6912000" cy="493200"/>
          </a:xfrm>
        </p:spPr>
        <p:txBody>
          <a:bodyPr/>
          <a:lstStyle>
            <a:lvl1pPr marL="0" indent="0" algn="l" defTabSz="802005" rtl="0" eaLnBrk="0" fontAlgn="base" hangingPunct="0">
              <a:spcBef>
                <a:spcPct val="0"/>
              </a:spcBef>
              <a:spcAft>
                <a:spcPct val="0"/>
              </a:spcAft>
              <a:buNone/>
              <a:defRPr lang="zh-CN" altLang="en-US" sz="2000" kern="1200" dirty="0" smtClean="0">
                <a:solidFill>
                  <a:srgbClr val="0070C0"/>
                </a:solidFill>
                <a:latin typeface="+mn-ea"/>
                <a:ea typeface="+mn-ea"/>
                <a:cs typeface="Arial" panose="020B0604020202020204" pitchFamily="34" charset="0"/>
              </a:defRPr>
            </a:lvl1pPr>
          </a:lstStyle>
          <a:p>
            <a:pPr lvl="0"/>
            <a:r>
              <a:rPr lang="zh-CN" altLang="en-US" dirty="0" smtClean="0"/>
              <a:t>单击此处编辑母版文本样式</a:t>
            </a:r>
            <a:endParaRPr lang="zh-CN" altLang="en-US" dirty="0" smtClean="0"/>
          </a:p>
        </p:txBody>
      </p:sp>
      <p:sp>
        <p:nvSpPr>
          <p:cNvPr id="7"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baseline="0" dirty="0">
                <a:latin typeface="+mn-ea"/>
                <a:ea typeface="+mn-ea"/>
                <a:cs typeface="Arial" panose="020B0604020202020204" pitchFamily="34" charset="0"/>
              </a:rPr>
              <a:t>版权所有</a:t>
            </a:r>
            <a:r>
              <a:rPr lang="en-US" altLang="zh-CN" sz="1200" baseline="0" dirty="0">
                <a:latin typeface="+mn-ea"/>
                <a:ea typeface="+mn-ea"/>
                <a:cs typeface="Arial" panose="020B0604020202020204" pitchFamily="34" charset="0"/>
              </a:rPr>
              <a:t>© </a:t>
            </a:r>
            <a:r>
              <a:rPr lang="en-US" altLang="zh-CN" sz="1200" baseline="0" dirty="0" smtClean="0">
                <a:latin typeface="+mn-ea"/>
                <a:ea typeface="+mn-ea"/>
                <a:cs typeface="Arial" panose="020B0604020202020204" pitchFamily="34" charset="0"/>
              </a:rPr>
              <a:t>2019 </a:t>
            </a:r>
            <a:r>
              <a:rPr lang="zh-CN" altLang="en-US" sz="1200" baseline="0" dirty="0">
                <a:latin typeface="+mn-ea"/>
                <a:ea typeface="+mn-ea"/>
                <a:cs typeface="Arial" panose="020B0604020202020204" pitchFamily="34" charset="0"/>
              </a:rPr>
              <a:t>华为技术有限公司</a:t>
            </a:r>
            <a:endParaRPr lang="zh-CN" altLang="en-US" sz="1200" baseline="0" dirty="0">
              <a:latin typeface="+mn-ea"/>
              <a:ea typeface="+mn-ea"/>
              <a:cs typeface="Arial" panose="020B060402020202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91889" y="251069"/>
            <a:ext cx="1965600" cy="430102"/>
          </a:xfrm>
          <a:prstGeom prst="rect">
            <a:avLst/>
          </a:prstGeom>
        </p:spPr>
      </p:pic>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前言">
    <p:bg>
      <p:bgRef idx="1001">
        <a:schemeClr val="bg1"/>
      </p:bgRef>
    </p:bg>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4" y="1233488"/>
            <a:ext cx="10558800" cy="4679788"/>
          </a:xfrm>
        </p:spPr>
        <p:txBody>
          <a:bodyPr/>
          <a:lstStyle>
            <a:lvl1pPr algn="just">
              <a:defRPr>
                <a:latin typeface="+mn-ea"/>
                <a:ea typeface="+mn-ea"/>
                <a:cs typeface="Arial" panose="020B0604020202020204" pitchFamily="34" charset="0"/>
              </a:defRPr>
            </a:lvl1pPr>
            <a:lvl5pPr>
              <a:buNone/>
              <a:defRPr/>
            </a:lvl5pPr>
          </a:lstStyle>
          <a:p>
            <a:pPr eaLnBrk="1" hangingPunct="1"/>
            <a:r>
              <a:rPr lang="zh-CN" altLang="en-US" dirty="0"/>
              <a:t>本章主要讲述</a:t>
            </a:r>
            <a:r>
              <a:rPr lang="en-US" altLang="zh-CN" dirty="0"/>
              <a:t>...</a:t>
            </a:r>
            <a:endParaRPr lang="zh-CN" altLang="en-US" dirty="0"/>
          </a:p>
        </p:txBody>
      </p:sp>
      <p:sp>
        <p:nvSpPr>
          <p:cNvPr id="7"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前言</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335360" y="498828"/>
            <a:ext cx="628158" cy="459460"/>
            <a:chOff x="3275013" y="1363663"/>
            <a:chExt cx="5645150" cy="4129087"/>
          </a:xfrm>
          <a:solidFill>
            <a:schemeClr val="bg1"/>
          </a:solidFill>
        </p:grpSpPr>
        <p:sp>
          <p:nvSpPr>
            <p:cNvPr id="12" name="Freeform 6"/>
            <p:cNvSpPr>
              <a:spLocks noEditPoints="1"/>
            </p:cNvSpPr>
            <p:nvPr/>
          </p:nvSpPr>
          <p:spPr bwMode="auto">
            <a:xfrm>
              <a:off x="3275013" y="1363663"/>
              <a:ext cx="5645150" cy="4129087"/>
            </a:xfrm>
            <a:custGeom>
              <a:avLst/>
              <a:gdLst>
                <a:gd name="T0" fmla="*/ 1410 w 1505"/>
                <a:gd name="T1" fmla="*/ 250 h 1101"/>
                <a:gd name="T2" fmla="*/ 780 w 1505"/>
                <a:gd name="T3" fmla="*/ 250 h 1101"/>
                <a:gd name="T4" fmla="*/ 780 w 1505"/>
                <a:gd name="T5" fmla="*/ 81 h 1101"/>
                <a:gd name="T6" fmla="*/ 699 w 1505"/>
                <a:gd name="T7" fmla="*/ 0 h 1101"/>
                <a:gd name="T8" fmla="*/ 81 w 1505"/>
                <a:gd name="T9" fmla="*/ 0 h 1101"/>
                <a:gd name="T10" fmla="*/ 0 w 1505"/>
                <a:gd name="T11" fmla="*/ 81 h 1101"/>
                <a:gd name="T12" fmla="*/ 0 w 1505"/>
                <a:gd name="T13" fmla="*/ 464 h 1101"/>
                <a:gd name="T14" fmla="*/ 81 w 1505"/>
                <a:gd name="T15" fmla="*/ 545 h 1101"/>
                <a:gd name="T16" fmla="*/ 124 w 1505"/>
                <a:gd name="T17" fmla="*/ 545 h 1101"/>
                <a:gd name="T18" fmla="*/ 124 w 1505"/>
                <a:gd name="T19" fmla="*/ 668 h 1101"/>
                <a:gd name="T20" fmla="*/ 137 w 1505"/>
                <a:gd name="T21" fmla="*/ 688 h 1101"/>
                <a:gd name="T22" fmla="*/ 147 w 1505"/>
                <a:gd name="T23" fmla="*/ 690 h 1101"/>
                <a:gd name="T24" fmla="*/ 161 w 1505"/>
                <a:gd name="T25" fmla="*/ 685 h 1101"/>
                <a:gd name="T26" fmla="*/ 316 w 1505"/>
                <a:gd name="T27" fmla="*/ 554 h 1101"/>
                <a:gd name="T28" fmla="*/ 341 w 1505"/>
                <a:gd name="T29" fmla="*/ 545 h 1101"/>
                <a:gd name="T30" fmla="*/ 542 w 1505"/>
                <a:gd name="T31" fmla="*/ 545 h 1101"/>
                <a:gd name="T32" fmla="*/ 542 w 1505"/>
                <a:gd name="T33" fmla="*/ 824 h 1101"/>
                <a:gd name="T34" fmla="*/ 637 w 1505"/>
                <a:gd name="T35" fmla="*/ 919 h 1101"/>
                <a:gd name="T36" fmla="*/ 1084 w 1505"/>
                <a:gd name="T37" fmla="*/ 919 h 1101"/>
                <a:gd name="T38" fmla="*/ 1120 w 1505"/>
                <a:gd name="T39" fmla="*/ 932 h 1101"/>
                <a:gd name="T40" fmla="*/ 1313 w 1505"/>
                <a:gd name="T41" fmla="*/ 1096 h 1101"/>
                <a:gd name="T42" fmla="*/ 1328 w 1505"/>
                <a:gd name="T43" fmla="*/ 1101 h 1101"/>
                <a:gd name="T44" fmla="*/ 1337 w 1505"/>
                <a:gd name="T45" fmla="*/ 1099 h 1101"/>
                <a:gd name="T46" fmla="*/ 1350 w 1505"/>
                <a:gd name="T47" fmla="*/ 1078 h 1101"/>
                <a:gd name="T48" fmla="*/ 1350 w 1505"/>
                <a:gd name="T49" fmla="*/ 919 h 1101"/>
                <a:gd name="T50" fmla="*/ 1410 w 1505"/>
                <a:gd name="T51" fmla="*/ 919 h 1101"/>
                <a:gd name="T52" fmla="*/ 1505 w 1505"/>
                <a:gd name="T53" fmla="*/ 824 h 1101"/>
                <a:gd name="T54" fmla="*/ 1505 w 1505"/>
                <a:gd name="T55" fmla="*/ 345 h 1101"/>
                <a:gd name="T56" fmla="*/ 1410 w 1505"/>
                <a:gd name="T57" fmla="*/ 250 h 1101"/>
                <a:gd name="T58" fmla="*/ 341 w 1505"/>
                <a:gd name="T59" fmla="*/ 500 h 1101"/>
                <a:gd name="T60" fmla="*/ 287 w 1505"/>
                <a:gd name="T61" fmla="*/ 520 h 1101"/>
                <a:gd name="T62" fmla="*/ 169 w 1505"/>
                <a:gd name="T63" fmla="*/ 619 h 1101"/>
                <a:gd name="T64" fmla="*/ 169 w 1505"/>
                <a:gd name="T65" fmla="*/ 535 h 1101"/>
                <a:gd name="T66" fmla="*/ 133 w 1505"/>
                <a:gd name="T67" fmla="*/ 500 h 1101"/>
                <a:gd name="T68" fmla="*/ 81 w 1505"/>
                <a:gd name="T69" fmla="*/ 500 h 1101"/>
                <a:gd name="T70" fmla="*/ 45 w 1505"/>
                <a:gd name="T71" fmla="*/ 464 h 1101"/>
                <a:gd name="T72" fmla="*/ 45 w 1505"/>
                <a:gd name="T73" fmla="*/ 81 h 1101"/>
                <a:gd name="T74" fmla="*/ 81 w 1505"/>
                <a:gd name="T75" fmla="*/ 45 h 1101"/>
                <a:gd name="T76" fmla="*/ 699 w 1505"/>
                <a:gd name="T77" fmla="*/ 45 h 1101"/>
                <a:gd name="T78" fmla="*/ 735 w 1505"/>
                <a:gd name="T79" fmla="*/ 81 h 1101"/>
                <a:gd name="T80" fmla="*/ 735 w 1505"/>
                <a:gd name="T81" fmla="*/ 250 h 1101"/>
                <a:gd name="T82" fmla="*/ 637 w 1505"/>
                <a:gd name="T83" fmla="*/ 250 h 1101"/>
                <a:gd name="T84" fmla="*/ 542 w 1505"/>
                <a:gd name="T85" fmla="*/ 345 h 1101"/>
                <a:gd name="T86" fmla="*/ 542 w 1505"/>
                <a:gd name="T87" fmla="*/ 500 h 1101"/>
                <a:gd name="T88" fmla="*/ 341 w 1505"/>
                <a:gd name="T89" fmla="*/ 500 h 1101"/>
                <a:gd name="T90" fmla="*/ 1460 w 1505"/>
                <a:gd name="T91" fmla="*/ 824 h 1101"/>
                <a:gd name="T92" fmla="*/ 1410 w 1505"/>
                <a:gd name="T93" fmla="*/ 874 h 1101"/>
                <a:gd name="T94" fmla="*/ 1344 w 1505"/>
                <a:gd name="T95" fmla="*/ 874 h 1101"/>
                <a:gd name="T96" fmla="*/ 1305 w 1505"/>
                <a:gd name="T97" fmla="*/ 913 h 1101"/>
                <a:gd name="T98" fmla="*/ 1305 w 1505"/>
                <a:gd name="T99" fmla="*/ 1030 h 1101"/>
                <a:gd name="T100" fmla="*/ 1149 w 1505"/>
                <a:gd name="T101" fmla="*/ 898 h 1101"/>
                <a:gd name="T102" fmla="*/ 1084 w 1505"/>
                <a:gd name="T103" fmla="*/ 874 h 1101"/>
                <a:gd name="T104" fmla="*/ 637 w 1505"/>
                <a:gd name="T105" fmla="*/ 874 h 1101"/>
                <a:gd name="T106" fmla="*/ 587 w 1505"/>
                <a:gd name="T107" fmla="*/ 824 h 1101"/>
                <a:gd name="T108" fmla="*/ 587 w 1505"/>
                <a:gd name="T109" fmla="*/ 345 h 1101"/>
                <a:gd name="T110" fmla="*/ 637 w 1505"/>
                <a:gd name="T111" fmla="*/ 295 h 1101"/>
                <a:gd name="T112" fmla="*/ 1410 w 1505"/>
                <a:gd name="T113" fmla="*/ 295 h 1101"/>
                <a:gd name="T114" fmla="*/ 1460 w 1505"/>
                <a:gd name="T115" fmla="*/ 345 h 1101"/>
                <a:gd name="T116" fmla="*/ 1460 w 1505"/>
                <a:gd name="T117" fmla="*/ 824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05" h="1101">
                  <a:moveTo>
                    <a:pt x="1410" y="250"/>
                  </a:moveTo>
                  <a:cubicBezTo>
                    <a:pt x="780" y="250"/>
                    <a:pt x="780" y="250"/>
                    <a:pt x="780" y="250"/>
                  </a:cubicBezTo>
                  <a:cubicBezTo>
                    <a:pt x="780" y="81"/>
                    <a:pt x="780" y="81"/>
                    <a:pt x="780" y="81"/>
                  </a:cubicBezTo>
                  <a:cubicBezTo>
                    <a:pt x="780" y="37"/>
                    <a:pt x="743" y="0"/>
                    <a:pt x="699" y="0"/>
                  </a:cubicBezTo>
                  <a:cubicBezTo>
                    <a:pt x="81" y="0"/>
                    <a:pt x="81" y="0"/>
                    <a:pt x="81" y="0"/>
                  </a:cubicBezTo>
                  <a:cubicBezTo>
                    <a:pt x="36" y="0"/>
                    <a:pt x="0" y="37"/>
                    <a:pt x="0" y="81"/>
                  </a:cubicBezTo>
                  <a:cubicBezTo>
                    <a:pt x="0" y="464"/>
                    <a:pt x="0" y="464"/>
                    <a:pt x="0" y="464"/>
                  </a:cubicBezTo>
                  <a:cubicBezTo>
                    <a:pt x="0" y="509"/>
                    <a:pt x="36" y="545"/>
                    <a:pt x="81" y="545"/>
                  </a:cubicBezTo>
                  <a:cubicBezTo>
                    <a:pt x="124" y="545"/>
                    <a:pt x="124" y="545"/>
                    <a:pt x="124" y="545"/>
                  </a:cubicBezTo>
                  <a:cubicBezTo>
                    <a:pt x="124" y="668"/>
                    <a:pt x="124" y="668"/>
                    <a:pt x="124" y="668"/>
                  </a:cubicBezTo>
                  <a:cubicBezTo>
                    <a:pt x="124" y="676"/>
                    <a:pt x="129" y="684"/>
                    <a:pt x="137" y="688"/>
                  </a:cubicBezTo>
                  <a:cubicBezTo>
                    <a:pt x="140" y="689"/>
                    <a:pt x="143" y="690"/>
                    <a:pt x="147" y="690"/>
                  </a:cubicBezTo>
                  <a:cubicBezTo>
                    <a:pt x="152" y="690"/>
                    <a:pt x="157" y="688"/>
                    <a:pt x="161" y="685"/>
                  </a:cubicBezTo>
                  <a:cubicBezTo>
                    <a:pt x="316" y="554"/>
                    <a:pt x="316" y="554"/>
                    <a:pt x="316" y="554"/>
                  </a:cubicBezTo>
                  <a:cubicBezTo>
                    <a:pt x="323" y="548"/>
                    <a:pt x="332" y="545"/>
                    <a:pt x="341" y="545"/>
                  </a:cubicBezTo>
                  <a:cubicBezTo>
                    <a:pt x="542" y="545"/>
                    <a:pt x="542" y="545"/>
                    <a:pt x="542" y="545"/>
                  </a:cubicBezTo>
                  <a:cubicBezTo>
                    <a:pt x="542" y="824"/>
                    <a:pt x="542" y="824"/>
                    <a:pt x="542" y="824"/>
                  </a:cubicBezTo>
                  <a:cubicBezTo>
                    <a:pt x="542" y="877"/>
                    <a:pt x="585" y="919"/>
                    <a:pt x="637" y="919"/>
                  </a:cubicBezTo>
                  <a:cubicBezTo>
                    <a:pt x="1084" y="919"/>
                    <a:pt x="1084" y="919"/>
                    <a:pt x="1084" y="919"/>
                  </a:cubicBezTo>
                  <a:cubicBezTo>
                    <a:pt x="1097" y="919"/>
                    <a:pt x="1110" y="924"/>
                    <a:pt x="1120" y="932"/>
                  </a:cubicBezTo>
                  <a:cubicBezTo>
                    <a:pt x="1313" y="1096"/>
                    <a:pt x="1313" y="1096"/>
                    <a:pt x="1313" y="1096"/>
                  </a:cubicBezTo>
                  <a:cubicBezTo>
                    <a:pt x="1317" y="1099"/>
                    <a:pt x="1322" y="1101"/>
                    <a:pt x="1328" y="1101"/>
                  </a:cubicBezTo>
                  <a:cubicBezTo>
                    <a:pt x="1331" y="1101"/>
                    <a:pt x="1334" y="1100"/>
                    <a:pt x="1337" y="1099"/>
                  </a:cubicBezTo>
                  <a:cubicBezTo>
                    <a:pt x="1345" y="1095"/>
                    <a:pt x="1350" y="1087"/>
                    <a:pt x="1350" y="1078"/>
                  </a:cubicBezTo>
                  <a:cubicBezTo>
                    <a:pt x="1350" y="919"/>
                    <a:pt x="1350" y="919"/>
                    <a:pt x="1350" y="919"/>
                  </a:cubicBezTo>
                  <a:cubicBezTo>
                    <a:pt x="1410" y="919"/>
                    <a:pt x="1410" y="919"/>
                    <a:pt x="1410" y="919"/>
                  </a:cubicBezTo>
                  <a:cubicBezTo>
                    <a:pt x="1463" y="919"/>
                    <a:pt x="1505" y="877"/>
                    <a:pt x="1505" y="824"/>
                  </a:cubicBezTo>
                  <a:cubicBezTo>
                    <a:pt x="1505" y="345"/>
                    <a:pt x="1505" y="345"/>
                    <a:pt x="1505" y="345"/>
                  </a:cubicBezTo>
                  <a:cubicBezTo>
                    <a:pt x="1505" y="293"/>
                    <a:pt x="1463" y="250"/>
                    <a:pt x="1410" y="250"/>
                  </a:cubicBezTo>
                  <a:close/>
                  <a:moveTo>
                    <a:pt x="341" y="500"/>
                  </a:moveTo>
                  <a:cubicBezTo>
                    <a:pt x="322" y="500"/>
                    <a:pt x="302" y="507"/>
                    <a:pt x="287" y="520"/>
                  </a:cubicBezTo>
                  <a:cubicBezTo>
                    <a:pt x="169" y="619"/>
                    <a:pt x="169" y="619"/>
                    <a:pt x="169" y="619"/>
                  </a:cubicBezTo>
                  <a:cubicBezTo>
                    <a:pt x="169" y="535"/>
                    <a:pt x="169" y="535"/>
                    <a:pt x="169" y="535"/>
                  </a:cubicBezTo>
                  <a:cubicBezTo>
                    <a:pt x="169" y="516"/>
                    <a:pt x="153" y="500"/>
                    <a:pt x="133" y="500"/>
                  </a:cubicBezTo>
                  <a:cubicBezTo>
                    <a:pt x="81" y="500"/>
                    <a:pt x="81" y="500"/>
                    <a:pt x="81" y="500"/>
                  </a:cubicBezTo>
                  <a:cubicBezTo>
                    <a:pt x="61" y="500"/>
                    <a:pt x="45" y="484"/>
                    <a:pt x="45" y="464"/>
                  </a:cubicBezTo>
                  <a:cubicBezTo>
                    <a:pt x="45" y="81"/>
                    <a:pt x="45" y="81"/>
                    <a:pt x="45" y="81"/>
                  </a:cubicBezTo>
                  <a:cubicBezTo>
                    <a:pt x="45" y="61"/>
                    <a:pt x="61" y="45"/>
                    <a:pt x="81" y="45"/>
                  </a:cubicBezTo>
                  <a:cubicBezTo>
                    <a:pt x="699" y="45"/>
                    <a:pt x="699" y="45"/>
                    <a:pt x="699" y="45"/>
                  </a:cubicBezTo>
                  <a:cubicBezTo>
                    <a:pt x="719" y="45"/>
                    <a:pt x="735" y="61"/>
                    <a:pt x="735" y="81"/>
                  </a:cubicBezTo>
                  <a:cubicBezTo>
                    <a:pt x="735" y="250"/>
                    <a:pt x="735" y="250"/>
                    <a:pt x="735" y="250"/>
                  </a:cubicBezTo>
                  <a:cubicBezTo>
                    <a:pt x="637" y="250"/>
                    <a:pt x="637" y="250"/>
                    <a:pt x="637" y="250"/>
                  </a:cubicBezTo>
                  <a:cubicBezTo>
                    <a:pt x="585" y="250"/>
                    <a:pt x="542" y="293"/>
                    <a:pt x="542" y="345"/>
                  </a:cubicBezTo>
                  <a:cubicBezTo>
                    <a:pt x="542" y="500"/>
                    <a:pt x="542" y="500"/>
                    <a:pt x="542" y="500"/>
                  </a:cubicBezTo>
                  <a:lnTo>
                    <a:pt x="341" y="500"/>
                  </a:lnTo>
                  <a:close/>
                  <a:moveTo>
                    <a:pt x="1460" y="824"/>
                  </a:moveTo>
                  <a:cubicBezTo>
                    <a:pt x="1460" y="852"/>
                    <a:pt x="1438" y="874"/>
                    <a:pt x="1410" y="874"/>
                  </a:cubicBezTo>
                  <a:cubicBezTo>
                    <a:pt x="1344" y="874"/>
                    <a:pt x="1344" y="874"/>
                    <a:pt x="1344" y="874"/>
                  </a:cubicBezTo>
                  <a:cubicBezTo>
                    <a:pt x="1323" y="874"/>
                    <a:pt x="1305" y="892"/>
                    <a:pt x="1305" y="913"/>
                  </a:cubicBezTo>
                  <a:cubicBezTo>
                    <a:pt x="1305" y="1030"/>
                    <a:pt x="1305" y="1030"/>
                    <a:pt x="1305" y="1030"/>
                  </a:cubicBezTo>
                  <a:cubicBezTo>
                    <a:pt x="1149" y="898"/>
                    <a:pt x="1149" y="898"/>
                    <a:pt x="1149" y="898"/>
                  </a:cubicBezTo>
                  <a:cubicBezTo>
                    <a:pt x="1131" y="883"/>
                    <a:pt x="1108" y="874"/>
                    <a:pt x="1084" y="874"/>
                  </a:cubicBezTo>
                  <a:cubicBezTo>
                    <a:pt x="637" y="874"/>
                    <a:pt x="637" y="874"/>
                    <a:pt x="637" y="874"/>
                  </a:cubicBezTo>
                  <a:cubicBezTo>
                    <a:pt x="610" y="874"/>
                    <a:pt x="587" y="852"/>
                    <a:pt x="587" y="824"/>
                  </a:cubicBezTo>
                  <a:cubicBezTo>
                    <a:pt x="587" y="345"/>
                    <a:pt x="587" y="345"/>
                    <a:pt x="587" y="345"/>
                  </a:cubicBezTo>
                  <a:cubicBezTo>
                    <a:pt x="587" y="318"/>
                    <a:pt x="610" y="295"/>
                    <a:pt x="637" y="295"/>
                  </a:cubicBezTo>
                  <a:cubicBezTo>
                    <a:pt x="1410" y="295"/>
                    <a:pt x="1410" y="295"/>
                    <a:pt x="1410" y="295"/>
                  </a:cubicBezTo>
                  <a:cubicBezTo>
                    <a:pt x="1438" y="295"/>
                    <a:pt x="1460" y="318"/>
                    <a:pt x="1460" y="345"/>
                  </a:cubicBezTo>
                  <a:lnTo>
                    <a:pt x="1460" y="8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p:nvPr/>
          </p:nvSpPr>
          <p:spPr bwMode="auto">
            <a:xfrm>
              <a:off x="6208713" y="3227388"/>
              <a:ext cx="1833563" cy="173037"/>
            </a:xfrm>
            <a:custGeom>
              <a:avLst/>
              <a:gdLst>
                <a:gd name="T0" fmla="*/ 489 w 489"/>
                <a:gd name="T1" fmla="*/ 23 h 46"/>
                <a:gd name="T2" fmla="*/ 467 w 489"/>
                <a:gd name="T3" fmla="*/ 46 h 46"/>
                <a:gd name="T4" fmla="*/ 23 w 489"/>
                <a:gd name="T5" fmla="*/ 46 h 46"/>
                <a:gd name="T6" fmla="*/ 0 w 489"/>
                <a:gd name="T7" fmla="*/ 23 h 46"/>
                <a:gd name="T8" fmla="*/ 23 w 489"/>
                <a:gd name="T9" fmla="*/ 0 h 46"/>
                <a:gd name="T10" fmla="*/ 467 w 489"/>
                <a:gd name="T11" fmla="*/ 0 h 46"/>
                <a:gd name="T12" fmla="*/ 489 w 489"/>
                <a:gd name="T13" fmla="*/ 23 h 46"/>
              </a:gdLst>
              <a:ahLst/>
              <a:cxnLst>
                <a:cxn ang="0">
                  <a:pos x="T0" y="T1"/>
                </a:cxn>
                <a:cxn ang="0">
                  <a:pos x="T2" y="T3"/>
                </a:cxn>
                <a:cxn ang="0">
                  <a:pos x="T4" y="T5"/>
                </a:cxn>
                <a:cxn ang="0">
                  <a:pos x="T6" y="T7"/>
                </a:cxn>
                <a:cxn ang="0">
                  <a:pos x="T8" y="T9"/>
                </a:cxn>
                <a:cxn ang="0">
                  <a:pos x="T10" y="T11"/>
                </a:cxn>
                <a:cxn ang="0">
                  <a:pos x="T12" y="T13"/>
                </a:cxn>
              </a:cxnLst>
              <a:rect l="0" t="0" r="r" b="b"/>
              <a:pathLst>
                <a:path w="489" h="46">
                  <a:moveTo>
                    <a:pt x="489" y="23"/>
                  </a:moveTo>
                  <a:cubicBezTo>
                    <a:pt x="489" y="35"/>
                    <a:pt x="479" y="46"/>
                    <a:pt x="467" y="46"/>
                  </a:cubicBezTo>
                  <a:cubicBezTo>
                    <a:pt x="23" y="46"/>
                    <a:pt x="23" y="46"/>
                    <a:pt x="23" y="46"/>
                  </a:cubicBezTo>
                  <a:cubicBezTo>
                    <a:pt x="10" y="46"/>
                    <a:pt x="0" y="35"/>
                    <a:pt x="0" y="23"/>
                  </a:cubicBezTo>
                  <a:cubicBezTo>
                    <a:pt x="0" y="10"/>
                    <a:pt x="10" y="0"/>
                    <a:pt x="23" y="0"/>
                  </a:cubicBezTo>
                  <a:cubicBezTo>
                    <a:pt x="467" y="0"/>
                    <a:pt x="467" y="0"/>
                    <a:pt x="467" y="0"/>
                  </a:cubicBezTo>
                  <a:cubicBezTo>
                    <a:pt x="479" y="0"/>
                    <a:pt x="489" y="10"/>
                    <a:pt x="48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8"/>
            <p:cNvSpPr/>
            <p:nvPr/>
          </p:nvSpPr>
          <p:spPr bwMode="auto">
            <a:xfrm>
              <a:off x="6208713" y="3786188"/>
              <a:ext cx="1833563" cy="168275"/>
            </a:xfrm>
            <a:custGeom>
              <a:avLst/>
              <a:gdLst>
                <a:gd name="T0" fmla="*/ 489 w 489"/>
                <a:gd name="T1" fmla="*/ 22 h 45"/>
                <a:gd name="T2" fmla="*/ 467 w 489"/>
                <a:gd name="T3" fmla="*/ 45 h 45"/>
                <a:gd name="T4" fmla="*/ 23 w 489"/>
                <a:gd name="T5" fmla="*/ 45 h 45"/>
                <a:gd name="T6" fmla="*/ 0 w 489"/>
                <a:gd name="T7" fmla="*/ 22 h 45"/>
                <a:gd name="T8" fmla="*/ 23 w 489"/>
                <a:gd name="T9" fmla="*/ 0 h 45"/>
                <a:gd name="T10" fmla="*/ 467 w 489"/>
                <a:gd name="T11" fmla="*/ 0 h 45"/>
                <a:gd name="T12" fmla="*/ 489 w 489"/>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89" h="45">
                  <a:moveTo>
                    <a:pt x="489" y="22"/>
                  </a:moveTo>
                  <a:cubicBezTo>
                    <a:pt x="489" y="35"/>
                    <a:pt x="479" y="45"/>
                    <a:pt x="467" y="45"/>
                  </a:cubicBezTo>
                  <a:cubicBezTo>
                    <a:pt x="23" y="45"/>
                    <a:pt x="23" y="45"/>
                    <a:pt x="23" y="45"/>
                  </a:cubicBezTo>
                  <a:cubicBezTo>
                    <a:pt x="10" y="45"/>
                    <a:pt x="0" y="35"/>
                    <a:pt x="0" y="22"/>
                  </a:cubicBezTo>
                  <a:cubicBezTo>
                    <a:pt x="0" y="10"/>
                    <a:pt x="10" y="0"/>
                    <a:pt x="23" y="0"/>
                  </a:cubicBezTo>
                  <a:cubicBezTo>
                    <a:pt x="467" y="0"/>
                    <a:pt x="467" y="0"/>
                    <a:pt x="467" y="0"/>
                  </a:cubicBezTo>
                  <a:cubicBezTo>
                    <a:pt x="479" y="0"/>
                    <a:pt x="489" y="10"/>
                    <a:pt x="489"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Freeform 9"/>
            <p:cNvSpPr/>
            <p:nvPr/>
          </p:nvSpPr>
          <p:spPr bwMode="auto">
            <a:xfrm>
              <a:off x="3924301" y="1936750"/>
              <a:ext cx="1593850" cy="169862"/>
            </a:xfrm>
            <a:custGeom>
              <a:avLst/>
              <a:gdLst>
                <a:gd name="T0" fmla="*/ 425 w 425"/>
                <a:gd name="T1" fmla="*/ 22 h 45"/>
                <a:gd name="T2" fmla="*/ 403 w 425"/>
                <a:gd name="T3" fmla="*/ 45 h 45"/>
                <a:gd name="T4" fmla="*/ 23 w 425"/>
                <a:gd name="T5" fmla="*/ 45 h 45"/>
                <a:gd name="T6" fmla="*/ 0 w 425"/>
                <a:gd name="T7" fmla="*/ 22 h 45"/>
                <a:gd name="T8" fmla="*/ 23 w 425"/>
                <a:gd name="T9" fmla="*/ 0 h 45"/>
                <a:gd name="T10" fmla="*/ 403 w 425"/>
                <a:gd name="T11" fmla="*/ 0 h 45"/>
                <a:gd name="T12" fmla="*/ 425 w 425"/>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25" h="45">
                  <a:moveTo>
                    <a:pt x="425" y="22"/>
                  </a:moveTo>
                  <a:cubicBezTo>
                    <a:pt x="425" y="35"/>
                    <a:pt x="415" y="45"/>
                    <a:pt x="403" y="45"/>
                  </a:cubicBezTo>
                  <a:cubicBezTo>
                    <a:pt x="23" y="45"/>
                    <a:pt x="23" y="45"/>
                    <a:pt x="23" y="45"/>
                  </a:cubicBezTo>
                  <a:cubicBezTo>
                    <a:pt x="11" y="45"/>
                    <a:pt x="0" y="35"/>
                    <a:pt x="0" y="22"/>
                  </a:cubicBezTo>
                  <a:cubicBezTo>
                    <a:pt x="0" y="10"/>
                    <a:pt x="11" y="0"/>
                    <a:pt x="23" y="0"/>
                  </a:cubicBezTo>
                  <a:cubicBezTo>
                    <a:pt x="403" y="0"/>
                    <a:pt x="403" y="0"/>
                    <a:pt x="403" y="0"/>
                  </a:cubicBezTo>
                  <a:cubicBezTo>
                    <a:pt x="415" y="0"/>
                    <a:pt x="425" y="10"/>
                    <a:pt x="42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10"/>
            <p:cNvSpPr/>
            <p:nvPr/>
          </p:nvSpPr>
          <p:spPr bwMode="auto">
            <a:xfrm>
              <a:off x="3924301" y="2371725"/>
              <a:ext cx="1136650" cy="169862"/>
            </a:xfrm>
            <a:custGeom>
              <a:avLst/>
              <a:gdLst>
                <a:gd name="T0" fmla="*/ 303 w 303"/>
                <a:gd name="T1" fmla="*/ 23 h 45"/>
                <a:gd name="T2" fmla="*/ 281 w 303"/>
                <a:gd name="T3" fmla="*/ 45 h 45"/>
                <a:gd name="T4" fmla="*/ 23 w 303"/>
                <a:gd name="T5" fmla="*/ 45 h 45"/>
                <a:gd name="T6" fmla="*/ 0 w 303"/>
                <a:gd name="T7" fmla="*/ 23 h 45"/>
                <a:gd name="T8" fmla="*/ 23 w 303"/>
                <a:gd name="T9" fmla="*/ 0 h 45"/>
                <a:gd name="T10" fmla="*/ 281 w 303"/>
                <a:gd name="T11" fmla="*/ 0 h 45"/>
                <a:gd name="T12" fmla="*/ 303 w 303"/>
                <a:gd name="T13" fmla="*/ 23 h 45"/>
              </a:gdLst>
              <a:ahLst/>
              <a:cxnLst>
                <a:cxn ang="0">
                  <a:pos x="T0" y="T1"/>
                </a:cxn>
                <a:cxn ang="0">
                  <a:pos x="T2" y="T3"/>
                </a:cxn>
                <a:cxn ang="0">
                  <a:pos x="T4" y="T5"/>
                </a:cxn>
                <a:cxn ang="0">
                  <a:pos x="T6" y="T7"/>
                </a:cxn>
                <a:cxn ang="0">
                  <a:pos x="T8" y="T9"/>
                </a:cxn>
                <a:cxn ang="0">
                  <a:pos x="T10" y="T11"/>
                </a:cxn>
                <a:cxn ang="0">
                  <a:pos x="T12" y="T13"/>
                </a:cxn>
              </a:cxnLst>
              <a:rect l="0" t="0" r="r" b="b"/>
              <a:pathLst>
                <a:path w="303" h="45">
                  <a:moveTo>
                    <a:pt x="303" y="23"/>
                  </a:moveTo>
                  <a:cubicBezTo>
                    <a:pt x="303" y="35"/>
                    <a:pt x="293" y="45"/>
                    <a:pt x="281" y="45"/>
                  </a:cubicBezTo>
                  <a:cubicBezTo>
                    <a:pt x="23" y="45"/>
                    <a:pt x="23" y="45"/>
                    <a:pt x="23" y="45"/>
                  </a:cubicBezTo>
                  <a:cubicBezTo>
                    <a:pt x="11" y="45"/>
                    <a:pt x="0" y="35"/>
                    <a:pt x="0" y="23"/>
                  </a:cubicBezTo>
                  <a:cubicBezTo>
                    <a:pt x="0" y="10"/>
                    <a:pt x="11" y="0"/>
                    <a:pt x="23" y="0"/>
                  </a:cubicBezTo>
                  <a:cubicBezTo>
                    <a:pt x="281" y="0"/>
                    <a:pt x="281" y="0"/>
                    <a:pt x="281" y="0"/>
                  </a:cubicBezTo>
                  <a:cubicBezTo>
                    <a:pt x="293" y="0"/>
                    <a:pt x="303" y="10"/>
                    <a:pt x="30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18"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1#修订记录">
    <p:spTree>
      <p:nvGrpSpPr>
        <p:cNvPr id="1" name=""/>
        <p:cNvGrpSpPr/>
        <p:nvPr/>
      </p:nvGrpSpPr>
      <p:grpSpPr>
        <a:xfrm>
          <a:off x="0" y="0"/>
          <a:ext cx="0" cy="0"/>
          <a:chOff x="0" y="0"/>
          <a:chExt cx="0" cy="0"/>
        </a:xfrm>
      </p:grpSpPr>
      <p:graphicFrame>
        <p:nvGraphicFramePr>
          <p:cNvPr id="17" name="Group 3"/>
          <p:cNvGraphicFramePr>
            <a:graphicFrameLocks noGrp="1"/>
          </p:cNvGraphicFramePr>
          <p:nvPr userDrawn="1"/>
        </p:nvGraphicFramePr>
        <p:xfrm>
          <a:off x="1007533" y="1254489"/>
          <a:ext cx="10464801" cy="1082675"/>
        </p:xfrm>
        <a:graphic>
          <a:graphicData uri="http://schemas.openxmlformats.org/drawingml/2006/table">
            <a:tbl>
              <a:tblPr/>
              <a:tblGrid>
                <a:gridCol w="3120249"/>
                <a:gridCol w="1968219"/>
                <a:gridCol w="3024336"/>
                <a:gridCol w="2351997"/>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课程编码</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适用产品</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产品版本</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课程版本</a:t>
                      </a:r>
                      <a:endParaRPr kumimoji="1" lang="en-US" altLang="zh-CN"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8" name="Group 21"/>
          <p:cNvGraphicFramePr>
            <a:graphicFrameLocks noGrp="1"/>
          </p:cNvGraphicFramePr>
          <p:nvPr userDrawn="1"/>
        </p:nvGraphicFramePr>
        <p:xfrm>
          <a:off x="1007533" y="2776901"/>
          <a:ext cx="10464800" cy="3038475"/>
        </p:xfrm>
        <a:graphic>
          <a:graphicData uri="http://schemas.openxmlformats.org/drawingml/2006/table">
            <a:tbl>
              <a:tblPr/>
              <a:tblGrid>
                <a:gridCol w="3120248"/>
                <a:gridCol w="1968219"/>
                <a:gridCol w="3024336"/>
                <a:gridCol w="2351997"/>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作者</a:t>
                      </a:r>
                      <a:r>
                        <a:rPr kumimoji="1" lang="en-US" altLang="zh-CN" sz="1800" b="1" i="0" u="none" strike="noStrike" cap="none" normalizeH="0" baseline="0" dirty="0">
                          <a:ln>
                            <a:noFill/>
                          </a:ln>
                          <a:solidFill>
                            <a:schemeClr val="tx1"/>
                          </a:solidFill>
                          <a:effectLst/>
                          <a:latin typeface="+mn-ea"/>
                          <a:ea typeface="+mn-ea"/>
                        </a:rPr>
                        <a:t>/</a:t>
                      </a:r>
                      <a:r>
                        <a:rPr kumimoji="1" lang="zh-CN" altLang="en-US" sz="1800" b="1" i="0" u="none" strike="noStrike" cap="none" normalizeH="0" baseline="0" dirty="0">
                          <a:ln>
                            <a:noFill/>
                          </a:ln>
                          <a:solidFill>
                            <a:schemeClr val="tx1"/>
                          </a:solidFill>
                          <a:effectLst/>
                          <a:latin typeface="+mn-ea"/>
                          <a:ea typeface="+mn-ea"/>
                        </a:rPr>
                        <a:t>工号</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时间</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ea"/>
                          <a:ea typeface="+mn-ea"/>
                        </a:rPr>
                        <a:t>审核人</a:t>
                      </a:r>
                      <a:r>
                        <a:rPr kumimoji="1" lang="en-US" altLang="zh-CN" sz="1800" b="1" i="0" u="none" strike="noStrike" cap="none" normalizeH="0" baseline="0" dirty="0">
                          <a:ln>
                            <a:noFill/>
                          </a:ln>
                          <a:solidFill>
                            <a:schemeClr val="tx1"/>
                          </a:solidFill>
                          <a:effectLst/>
                          <a:latin typeface="+mn-ea"/>
                          <a:ea typeface="+mn-ea"/>
                        </a:rPr>
                        <a:t>/</a:t>
                      </a:r>
                      <a:r>
                        <a:rPr kumimoji="1" lang="zh-CN" altLang="en-US" sz="1800" b="1" i="0" u="none" strike="noStrike" cap="none" normalizeH="0" baseline="0" dirty="0">
                          <a:ln>
                            <a:noFill/>
                          </a:ln>
                          <a:solidFill>
                            <a:schemeClr val="tx1"/>
                          </a:solidFill>
                          <a:effectLst/>
                          <a:latin typeface="+mn-ea"/>
                          <a:ea typeface="+mn-ea"/>
                        </a:rPr>
                        <a:t>工号</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zh-CN" sz="1800" b="1" i="0" u="none" strike="noStrike" cap="none" normalizeH="0" baseline="0" dirty="0">
                          <a:ln>
                            <a:noFill/>
                          </a:ln>
                          <a:solidFill>
                            <a:schemeClr val="tx1"/>
                          </a:solidFill>
                          <a:effectLst/>
                          <a:latin typeface="+mn-ea"/>
                          <a:ea typeface="+mn-ea"/>
                        </a:rPr>
                        <a:t>新开发/优化</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5" name="文本占位符 7"/>
          <p:cNvSpPr>
            <a:spLocks noGrp="1"/>
          </p:cNvSpPr>
          <p:nvPr>
            <p:ph type="body" sz="quarter" idx="17" hasCustomPrompt="1"/>
          </p:nvPr>
        </p:nvSpPr>
        <p:spPr>
          <a:xfrm>
            <a:off x="1007533" y="1825691"/>
            <a:ext cx="3120248"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课程编码</a:t>
            </a:r>
            <a:endParaRPr lang="zh-CN" altLang="en-US" dirty="0"/>
          </a:p>
        </p:txBody>
      </p:sp>
      <p:sp>
        <p:nvSpPr>
          <p:cNvPr id="36" name="文本占位符 7"/>
          <p:cNvSpPr>
            <a:spLocks noGrp="1"/>
          </p:cNvSpPr>
          <p:nvPr>
            <p:ph type="body" sz="quarter" idx="18" hasCustomPrompt="1"/>
          </p:nvPr>
        </p:nvSpPr>
        <p:spPr>
          <a:xfrm>
            <a:off x="4127781" y="1825691"/>
            <a:ext cx="1968219"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适用的产品</a:t>
            </a:r>
            <a:endParaRPr lang="zh-CN" altLang="en-US" dirty="0"/>
          </a:p>
        </p:txBody>
      </p:sp>
      <p:sp>
        <p:nvSpPr>
          <p:cNvPr id="37" name="文本占位符 7"/>
          <p:cNvSpPr>
            <a:spLocks noGrp="1"/>
          </p:cNvSpPr>
          <p:nvPr>
            <p:ph type="body" sz="quarter" idx="19" hasCustomPrompt="1"/>
          </p:nvPr>
        </p:nvSpPr>
        <p:spPr>
          <a:xfrm>
            <a:off x="6096000" y="1825691"/>
            <a:ext cx="3024336"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V5R2</a:t>
            </a:r>
            <a:endParaRPr lang="zh-CN" altLang="en-US" dirty="0"/>
          </a:p>
        </p:txBody>
      </p:sp>
      <p:sp>
        <p:nvSpPr>
          <p:cNvPr id="38" name="文本占位符 7"/>
          <p:cNvSpPr>
            <a:spLocks noGrp="1"/>
          </p:cNvSpPr>
          <p:nvPr>
            <p:ph type="body" sz="quarter" idx="20" hasCustomPrompt="1"/>
          </p:nvPr>
        </p:nvSpPr>
        <p:spPr>
          <a:xfrm>
            <a:off x="9120336" y="1825691"/>
            <a:ext cx="2351997"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V1R1</a:t>
            </a:r>
            <a:endParaRPr lang="zh-CN" altLang="en-US" dirty="0"/>
          </a:p>
        </p:txBody>
      </p:sp>
      <p:sp>
        <p:nvSpPr>
          <p:cNvPr id="43" name="文本占位符 7"/>
          <p:cNvSpPr>
            <a:spLocks noGrp="1"/>
          </p:cNvSpPr>
          <p:nvPr>
            <p:ph type="body" sz="quarter" idx="13" hasCustomPrompt="1"/>
          </p:nvPr>
        </p:nvSpPr>
        <p:spPr>
          <a:xfrm>
            <a:off x="1007435" y="3373862"/>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4" name="文本占位符 7"/>
          <p:cNvSpPr>
            <a:spLocks noGrp="1"/>
          </p:cNvSpPr>
          <p:nvPr>
            <p:ph type="body" sz="quarter" idx="14" hasCustomPrompt="1"/>
          </p:nvPr>
        </p:nvSpPr>
        <p:spPr>
          <a:xfrm>
            <a:off x="4127781" y="3373862"/>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45" name="文本占位符 7"/>
          <p:cNvSpPr>
            <a:spLocks noGrp="1"/>
          </p:cNvSpPr>
          <p:nvPr>
            <p:ph type="body" sz="quarter" idx="15" hasCustomPrompt="1"/>
          </p:nvPr>
        </p:nvSpPr>
        <p:spPr>
          <a:xfrm>
            <a:off x="6096000" y="3373862"/>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6" name="文本占位符 7"/>
          <p:cNvSpPr>
            <a:spLocks noGrp="1"/>
          </p:cNvSpPr>
          <p:nvPr>
            <p:ph type="body" sz="quarter" idx="16" hasCustomPrompt="1"/>
          </p:nvPr>
        </p:nvSpPr>
        <p:spPr>
          <a:xfrm>
            <a:off x="9120336" y="3337858"/>
            <a:ext cx="2352261" cy="504056"/>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新开发</a:t>
            </a:r>
            <a:endParaRPr lang="zh-CN" altLang="en-US" dirty="0"/>
          </a:p>
        </p:txBody>
      </p:sp>
      <p:sp>
        <p:nvSpPr>
          <p:cNvPr id="63" name="Rectangle 2"/>
          <p:cNvSpPr>
            <a:spLocks noChangeArrowheads="1"/>
          </p:cNvSpPr>
          <p:nvPr userDrawn="1"/>
        </p:nvSpPr>
        <p:spPr bwMode="auto">
          <a:xfrm>
            <a:off x="952501" y="368660"/>
            <a:ext cx="2803239" cy="479425"/>
          </a:xfrm>
          <a:prstGeom prst="rect">
            <a:avLst/>
          </a:prstGeom>
          <a:noFill/>
          <a:ln w="9525">
            <a:noFill/>
            <a:miter lim="800000"/>
          </a:ln>
        </p:spPr>
        <p:txBody>
          <a:bodyPr lIns="78258" tIns="39127" rIns="78258" bIns="39127" anchor="ctr"/>
          <a:lstStyle/>
          <a:p>
            <a:pPr algn="l" defTabSz="1001395" rtl="0" eaLnBrk="0" fontAlgn="t" hangingPunct="0">
              <a:spcBef>
                <a:spcPct val="0"/>
              </a:spcBef>
              <a:spcAft>
                <a:spcPct val="0"/>
              </a:spcAft>
            </a:pPr>
            <a:r>
              <a:rPr lang="zh-CN" altLang="en-US" sz="3500" b="1" kern="1200" dirty="0">
                <a:solidFill>
                  <a:schemeClr val="tx1">
                    <a:lumMod val="75000"/>
                    <a:lumOff val="25000"/>
                  </a:schemeClr>
                </a:solidFill>
                <a:latin typeface="+mn-lt"/>
                <a:ea typeface="+mn-ea"/>
                <a:cs typeface="Arial" panose="020B0604020202020204" pitchFamily="34" charset="0"/>
              </a:rPr>
              <a:t>修订记录</a:t>
            </a:r>
            <a:endParaRPr lang="zh-CN" altLang="en-US" sz="3500" b="1" kern="1200" dirty="0">
              <a:solidFill>
                <a:schemeClr val="tx1">
                  <a:lumMod val="75000"/>
                  <a:lumOff val="25000"/>
                </a:schemeClr>
              </a:solidFill>
              <a:latin typeface="+mn-lt"/>
              <a:ea typeface="+mn-ea"/>
              <a:cs typeface="Arial" panose="020B0604020202020204" pitchFamily="34" charset="0"/>
            </a:endParaRPr>
          </a:p>
        </p:txBody>
      </p:sp>
      <p:sp>
        <p:nvSpPr>
          <p:cNvPr id="64" name="Text Box 58"/>
          <p:cNvSpPr txBox="1">
            <a:spLocks noChangeArrowheads="1"/>
          </p:cNvSpPr>
          <p:nvPr userDrawn="1"/>
        </p:nvSpPr>
        <p:spPr bwMode="auto">
          <a:xfrm>
            <a:off x="8904312" y="296652"/>
            <a:ext cx="2772308" cy="701675"/>
          </a:xfrm>
          <a:prstGeom prst="rect">
            <a:avLst/>
          </a:prstGeom>
          <a:noFill/>
          <a:ln w="9525" algn="ctr">
            <a:noFill/>
            <a:miter lim="800000"/>
          </a:ln>
        </p:spPr>
        <p:txBody>
          <a:bodyPr wrap="square">
            <a:spAutoFit/>
          </a:bodyPr>
          <a:lstStyle/>
          <a:p>
            <a:pPr>
              <a:spcBef>
                <a:spcPct val="50000"/>
              </a:spcBef>
            </a:pPr>
            <a:r>
              <a:rPr lang="zh-CN" altLang="en-US" sz="4000" i="0" dirty="0">
                <a:solidFill>
                  <a:schemeClr val="bg2">
                    <a:lumMod val="50000"/>
                  </a:schemeClr>
                </a:solidFill>
                <a:latin typeface="+mn-lt"/>
                <a:ea typeface="+mn-ea"/>
                <a:cs typeface="Arial" panose="020B0604020202020204" pitchFamily="34" charset="0"/>
              </a:rPr>
              <a:t>本页不打印</a:t>
            </a:r>
            <a:endParaRPr lang="zh-CN" altLang="en-US" sz="4000" i="0" dirty="0">
              <a:solidFill>
                <a:schemeClr val="bg2">
                  <a:lumMod val="50000"/>
                </a:schemeClr>
              </a:solidFill>
              <a:latin typeface="+mn-lt"/>
              <a:ea typeface="+mn-ea"/>
              <a:cs typeface="Arial" panose="020B0604020202020204" pitchFamily="34" charset="0"/>
            </a:endParaRPr>
          </a:p>
        </p:txBody>
      </p:sp>
      <p:sp>
        <p:nvSpPr>
          <p:cNvPr id="39" name="文本占位符 7"/>
          <p:cNvSpPr>
            <a:spLocks noGrp="1"/>
          </p:cNvSpPr>
          <p:nvPr>
            <p:ph type="body" sz="quarter" idx="21" hasCustomPrompt="1"/>
          </p:nvPr>
        </p:nvSpPr>
        <p:spPr>
          <a:xfrm>
            <a:off x="1007435" y="3877918"/>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0" name="文本占位符 7"/>
          <p:cNvSpPr>
            <a:spLocks noGrp="1"/>
          </p:cNvSpPr>
          <p:nvPr>
            <p:ph type="body" sz="quarter" idx="22" hasCustomPrompt="1"/>
          </p:nvPr>
        </p:nvSpPr>
        <p:spPr>
          <a:xfrm>
            <a:off x="4127781" y="3877918"/>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41" name="文本占位符 7"/>
          <p:cNvSpPr>
            <a:spLocks noGrp="1"/>
          </p:cNvSpPr>
          <p:nvPr>
            <p:ph type="body" sz="quarter" idx="23" hasCustomPrompt="1"/>
          </p:nvPr>
        </p:nvSpPr>
        <p:spPr>
          <a:xfrm>
            <a:off x="6096000" y="3877918"/>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42" name="文本占位符 7"/>
          <p:cNvSpPr>
            <a:spLocks noGrp="1"/>
          </p:cNvSpPr>
          <p:nvPr>
            <p:ph type="body" sz="quarter" idx="24" hasCustomPrompt="1"/>
          </p:nvPr>
        </p:nvSpPr>
        <p:spPr>
          <a:xfrm>
            <a:off x="9120336" y="3841914"/>
            <a:ext cx="2352261" cy="504056"/>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65" name="文本占位符 7"/>
          <p:cNvSpPr>
            <a:spLocks noGrp="1"/>
          </p:cNvSpPr>
          <p:nvPr>
            <p:ph type="body" sz="quarter" idx="25" hasCustomPrompt="1"/>
          </p:nvPr>
        </p:nvSpPr>
        <p:spPr>
          <a:xfrm>
            <a:off x="1007435" y="4345970"/>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66" name="文本占位符 7"/>
          <p:cNvSpPr>
            <a:spLocks noGrp="1"/>
          </p:cNvSpPr>
          <p:nvPr>
            <p:ph type="body" sz="quarter" idx="26" hasCustomPrompt="1"/>
          </p:nvPr>
        </p:nvSpPr>
        <p:spPr>
          <a:xfrm>
            <a:off x="4127781" y="4345970"/>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67" name="文本占位符 7"/>
          <p:cNvSpPr>
            <a:spLocks noGrp="1"/>
          </p:cNvSpPr>
          <p:nvPr>
            <p:ph type="body" sz="quarter" idx="27" hasCustomPrompt="1"/>
          </p:nvPr>
        </p:nvSpPr>
        <p:spPr>
          <a:xfrm>
            <a:off x="6096000" y="4345970"/>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68" name="文本占位符 7"/>
          <p:cNvSpPr>
            <a:spLocks noGrp="1"/>
          </p:cNvSpPr>
          <p:nvPr>
            <p:ph type="body" sz="quarter" idx="28" hasCustomPrompt="1"/>
          </p:nvPr>
        </p:nvSpPr>
        <p:spPr>
          <a:xfrm>
            <a:off x="9120336" y="4345970"/>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69" name="文本占位符 7"/>
          <p:cNvSpPr>
            <a:spLocks noGrp="1"/>
          </p:cNvSpPr>
          <p:nvPr>
            <p:ph type="body" sz="quarter" idx="29" hasCustomPrompt="1"/>
          </p:nvPr>
        </p:nvSpPr>
        <p:spPr>
          <a:xfrm>
            <a:off x="1007435" y="4886030"/>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0" name="文本占位符 7"/>
          <p:cNvSpPr>
            <a:spLocks noGrp="1"/>
          </p:cNvSpPr>
          <p:nvPr>
            <p:ph type="body" sz="quarter" idx="30" hasCustomPrompt="1"/>
          </p:nvPr>
        </p:nvSpPr>
        <p:spPr>
          <a:xfrm>
            <a:off x="4127781" y="4886030"/>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71" name="文本占位符 7"/>
          <p:cNvSpPr>
            <a:spLocks noGrp="1"/>
          </p:cNvSpPr>
          <p:nvPr>
            <p:ph type="body" sz="quarter" idx="31" hasCustomPrompt="1"/>
          </p:nvPr>
        </p:nvSpPr>
        <p:spPr>
          <a:xfrm>
            <a:off x="6096000" y="4886030"/>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2" name="文本占位符 7"/>
          <p:cNvSpPr>
            <a:spLocks noGrp="1"/>
          </p:cNvSpPr>
          <p:nvPr>
            <p:ph type="body" sz="quarter" idx="32" hasCustomPrompt="1"/>
          </p:nvPr>
        </p:nvSpPr>
        <p:spPr>
          <a:xfrm>
            <a:off x="9120336" y="4886030"/>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
        <p:nvSpPr>
          <p:cNvPr id="73" name="文本占位符 7"/>
          <p:cNvSpPr>
            <a:spLocks noGrp="1"/>
          </p:cNvSpPr>
          <p:nvPr>
            <p:ph type="body" sz="quarter" idx="33" hasCustomPrompt="1"/>
          </p:nvPr>
        </p:nvSpPr>
        <p:spPr>
          <a:xfrm>
            <a:off x="1007435" y="5354082"/>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4" name="文本占位符 7"/>
          <p:cNvSpPr>
            <a:spLocks noGrp="1"/>
          </p:cNvSpPr>
          <p:nvPr>
            <p:ph type="body" sz="quarter" idx="34" hasCustomPrompt="1"/>
          </p:nvPr>
        </p:nvSpPr>
        <p:spPr>
          <a:xfrm>
            <a:off x="4127781" y="5354082"/>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75" name="文本占位符 7"/>
          <p:cNvSpPr>
            <a:spLocks noGrp="1"/>
          </p:cNvSpPr>
          <p:nvPr>
            <p:ph type="body" sz="quarter" idx="35" hasCustomPrompt="1"/>
          </p:nvPr>
        </p:nvSpPr>
        <p:spPr>
          <a:xfrm>
            <a:off x="6096000" y="5354082"/>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76" name="文本占位符 7"/>
          <p:cNvSpPr>
            <a:spLocks noGrp="1"/>
          </p:cNvSpPr>
          <p:nvPr>
            <p:ph type="body" sz="quarter" idx="36" hasCustomPrompt="1"/>
          </p:nvPr>
        </p:nvSpPr>
        <p:spPr>
          <a:xfrm>
            <a:off x="9120336" y="5354082"/>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endParaRPr lang="zh-CN" altLang="en-US" dirty="0"/>
          </a:p>
        </p:txBody>
      </p:sp>
    </p:spTree>
  </p:cSld>
  <p:clrMapOvr>
    <a:masterClrMapping/>
  </p:clrMapOvr>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userDrawn="1">
  <p:cSld name="2#总标题">
    <p:spTree>
      <p:nvGrpSpPr>
        <p:cNvPr id="1" name=""/>
        <p:cNvGrpSpPr/>
        <p:nvPr/>
      </p:nvGrpSpPr>
      <p:grpSpPr>
        <a:xfrm>
          <a:off x="0" y="0"/>
          <a:ext cx="0" cy="0"/>
          <a:chOff x="0" y="0"/>
          <a:chExt cx="0" cy="0"/>
        </a:xfrm>
      </p:grpSpPr>
      <p:pic>
        <p:nvPicPr>
          <p:cNvPr id="10"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 y="84"/>
            <a:ext cx="12192000" cy="710975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41"/>
          <p:cNvSpPr>
            <a:spLocks noGrp="1" noChangeArrowheads="1"/>
          </p:cNvSpPr>
          <p:nvPr>
            <p:ph type="ctrTitle" sz="quarter"/>
          </p:nvPr>
        </p:nvSpPr>
        <p:spPr>
          <a:xfrm>
            <a:off x="1031295" y="4957156"/>
            <a:ext cx="10441567" cy="831600"/>
          </a:xfrm>
          <a:ln algn="ctr"/>
        </p:spPr>
        <p:txBody>
          <a:bodyPr lIns="87802" tIns="43901" rIns="87802" bIns="43901"/>
          <a:lstStyle>
            <a:lvl1pPr algn="l" defTabSz="802005" rtl="0" eaLnBrk="0" fontAlgn="base" hangingPunct="0">
              <a:spcBef>
                <a:spcPct val="0"/>
              </a:spcBef>
              <a:spcAft>
                <a:spcPct val="0"/>
              </a:spcAft>
              <a:defRPr lang="zh-CN" altLang="en-US" sz="4300" b="1" kern="1200" dirty="0">
                <a:solidFill>
                  <a:srgbClr val="0070C0"/>
                </a:solidFill>
                <a:latin typeface="+mn-ea"/>
                <a:ea typeface="+mn-ea"/>
                <a:cs typeface="Arial" panose="020B0604020202020204" pitchFamily="34" charset="0"/>
              </a:defRPr>
            </a:lvl1pPr>
          </a:lstStyle>
          <a:p>
            <a:r>
              <a:rPr lang="zh-CN" altLang="en-US" dirty="0"/>
              <a:t>单击此处编辑母版标题</a:t>
            </a:r>
            <a:r>
              <a:rPr lang="zh-CN" altLang="en-US" dirty="0" smtClean="0"/>
              <a:t>样式</a:t>
            </a:r>
            <a:endParaRPr lang="zh-CN" altLang="en-US" dirty="0"/>
          </a:p>
        </p:txBody>
      </p:sp>
      <p:sp>
        <p:nvSpPr>
          <p:cNvPr id="30" name="文本占位符 29"/>
          <p:cNvSpPr>
            <a:spLocks noGrp="1"/>
          </p:cNvSpPr>
          <p:nvPr>
            <p:ph type="body" sz="quarter" idx="10"/>
          </p:nvPr>
        </p:nvSpPr>
        <p:spPr>
          <a:xfrm>
            <a:off x="1031295" y="5816120"/>
            <a:ext cx="6912000" cy="493200"/>
          </a:xfrm>
        </p:spPr>
        <p:txBody>
          <a:bodyPr/>
          <a:lstStyle>
            <a:lvl1pPr marL="0" indent="0" algn="l" defTabSz="802005" rtl="0" eaLnBrk="0" fontAlgn="base" hangingPunct="0">
              <a:spcBef>
                <a:spcPct val="0"/>
              </a:spcBef>
              <a:spcAft>
                <a:spcPct val="0"/>
              </a:spcAft>
              <a:buNone/>
              <a:defRPr lang="zh-CN" altLang="en-US" sz="2000" kern="1200" dirty="0" smtClean="0">
                <a:solidFill>
                  <a:srgbClr val="0070C0"/>
                </a:solidFill>
                <a:latin typeface="+mn-ea"/>
                <a:ea typeface="+mn-ea"/>
                <a:cs typeface="Arial" panose="020B0604020202020204" pitchFamily="34" charset="0"/>
              </a:defRPr>
            </a:lvl1pPr>
          </a:lstStyle>
          <a:p>
            <a:pPr lvl="0"/>
            <a:r>
              <a:rPr lang="zh-CN" altLang="en-US" dirty="0" smtClean="0"/>
              <a:t>单击此处编辑母版文本样式</a:t>
            </a:r>
            <a:endParaRPr lang="zh-CN" altLang="en-US" dirty="0" smtClean="0"/>
          </a:p>
        </p:txBody>
      </p:sp>
      <p:sp>
        <p:nvSpPr>
          <p:cNvPr id="7"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baseline="0" dirty="0">
                <a:latin typeface="+mn-ea"/>
                <a:ea typeface="+mn-ea"/>
                <a:cs typeface="Arial" panose="020B0604020202020204" pitchFamily="34" charset="0"/>
              </a:rPr>
              <a:t>版权所有</a:t>
            </a:r>
            <a:r>
              <a:rPr lang="en-US" altLang="zh-CN" sz="1200" baseline="0" dirty="0">
                <a:latin typeface="+mn-ea"/>
                <a:ea typeface="+mn-ea"/>
                <a:cs typeface="Arial" panose="020B0604020202020204" pitchFamily="34" charset="0"/>
              </a:rPr>
              <a:t>© </a:t>
            </a:r>
            <a:r>
              <a:rPr lang="en-US" altLang="zh-CN" sz="1200" baseline="0" dirty="0" smtClean="0">
                <a:latin typeface="+mn-ea"/>
                <a:ea typeface="+mn-ea"/>
                <a:cs typeface="Arial" panose="020B0604020202020204" pitchFamily="34" charset="0"/>
              </a:rPr>
              <a:t>2019 </a:t>
            </a:r>
            <a:r>
              <a:rPr lang="zh-CN" altLang="en-US" sz="1200" baseline="0" dirty="0">
                <a:latin typeface="+mn-ea"/>
                <a:ea typeface="+mn-ea"/>
                <a:cs typeface="Arial" panose="020B0604020202020204" pitchFamily="34" charset="0"/>
              </a:rPr>
              <a:t>华为技术有限公司</a:t>
            </a:r>
            <a:endParaRPr lang="zh-CN" altLang="en-US" sz="1200" baseline="0" dirty="0">
              <a:latin typeface="+mn-ea"/>
              <a:ea typeface="+mn-ea"/>
              <a:cs typeface="Arial" panose="020B060402020202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91889" y="251069"/>
            <a:ext cx="1965600" cy="430102"/>
          </a:xfrm>
          <a:prstGeom prst="rect">
            <a:avLst/>
          </a:prstGeom>
        </p:spPr>
      </p:pic>
    </p:spTree>
  </p:cSld>
  <p:clrMapOvr>
    <a:masterClrMapping/>
  </p:clrMapOvr>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3#前言">
    <p:bg>
      <p:bgRef idx="1001">
        <a:schemeClr val="bg1"/>
      </p:bgRef>
    </p:bg>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4" y="1233488"/>
            <a:ext cx="10558800" cy="4679788"/>
          </a:xfrm>
        </p:spPr>
        <p:txBody>
          <a:bodyPr/>
          <a:lstStyle>
            <a:lvl1pPr algn="just">
              <a:defRPr>
                <a:latin typeface="+mn-ea"/>
                <a:ea typeface="+mn-ea"/>
                <a:cs typeface="Arial" panose="020B0604020202020204" pitchFamily="34" charset="0"/>
              </a:defRPr>
            </a:lvl1pPr>
            <a:lvl5pPr>
              <a:buNone/>
              <a:defRPr/>
            </a:lvl5pPr>
          </a:lstStyle>
          <a:p>
            <a:pPr eaLnBrk="1" hangingPunct="1"/>
            <a:r>
              <a:rPr lang="zh-CN" altLang="en-US" dirty="0"/>
              <a:t>本章主要讲述</a:t>
            </a:r>
            <a:r>
              <a:rPr lang="en-US" altLang="zh-CN" dirty="0"/>
              <a:t>...</a:t>
            </a:r>
            <a:endParaRPr lang="zh-CN" altLang="en-US" dirty="0"/>
          </a:p>
        </p:txBody>
      </p:sp>
      <p:sp>
        <p:nvSpPr>
          <p:cNvPr id="7"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algn="l" defTabSz="1001395" eaLnBrk="0" hangingPunct="0"/>
            <a:r>
              <a:rPr lang="zh-CN" altLang="en-US" sz="3500" b="1" dirty="0" smtClean="0">
                <a:solidFill>
                  <a:schemeClr val="tx1">
                    <a:lumMod val="75000"/>
                    <a:lumOff val="25000"/>
                  </a:schemeClr>
                </a:solidFill>
                <a:latin typeface="+mn-ea"/>
                <a:ea typeface="+mn-ea"/>
                <a:cs typeface="Arial" panose="020B0604020202020204" pitchFamily="34" charset="0"/>
              </a:rPr>
              <a:t>前言</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335360" y="498828"/>
            <a:ext cx="628158" cy="459460"/>
            <a:chOff x="3275013" y="1363663"/>
            <a:chExt cx="5645150" cy="4129087"/>
          </a:xfrm>
          <a:solidFill>
            <a:schemeClr val="bg1"/>
          </a:solidFill>
        </p:grpSpPr>
        <p:sp>
          <p:nvSpPr>
            <p:cNvPr id="12" name="Freeform 6"/>
            <p:cNvSpPr>
              <a:spLocks noEditPoints="1"/>
            </p:cNvSpPr>
            <p:nvPr/>
          </p:nvSpPr>
          <p:spPr bwMode="auto">
            <a:xfrm>
              <a:off x="3275013" y="1363663"/>
              <a:ext cx="5645150" cy="4129087"/>
            </a:xfrm>
            <a:custGeom>
              <a:avLst/>
              <a:gdLst>
                <a:gd name="T0" fmla="*/ 1410 w 1505"/>
                <a:gd name="T1" fmla="*/ 250 h 1101"/>
                <a:gd name="T2" fmla="*/ 780 w 1505"/>
                <a:gd name="T3" fmla="*/ 250 h 1101"/>
                <a:gd name="T4" fmla="*/ 780 w 1505"/>
                <a:gd name="T5" fmla="*/ 81 h 1101"/>
                <a:gd name="T6" fmla="*/ 699 w 1505"/>
                <a:gd name="T7" fmla="*/ 0 h 1101"/>
                <a:gd name="T8" fmla="*/ 81 w 1505"/>
                <a:gd name="T9" fmla="*/ 0 h 1101"/>
                <a:gd name="T10" fmla="*/ 0 w 1505"/>
                <a:gd name="T11" fmla="*/ 81 h 1101"/>
                <a:gd name="T12" fmla="*/ 0 w 1505"/>
                <a:gd name="T13" fmla="*/ 464 h 1101"/>
                <a:gd name="T14" fmla="*/ 81 w 1505"/>
                <a:gd name="T15" fmla="*/ 545 h 1101"/>
                <a:gd name="T16" fmla="*/ 124 w 1505"/>
                <a:gd name="T17" fmla="*/ 545 h 1101"/>
                <a:gd name="T18" fmla="*/ 124 w 1505"/>
                <a:gd name="T19" fmla="*/ 668 h 1101"/>
                <a:gd name="T20" fmla="*/ 137 w 1505"/>
                <a:gd name="T21" fmla="*/ 688 h 1101"/>
                <a:gd name="T22" fmla="*/ 147 w 1505"/>
                <a:gd name="T23" fmla="*/ 690 h 1101"/>
                <a:gd name="T24" fmla="*/ 161 w 1505"/>
                <a:gd name="T25" fmla="*/ 685 h 1101"/>
                <a:gd name="T26" fmla="*/ 316 w 1505"/>
                <a:gd name="T27" fmla="*/ 554 h 1101"/>
                <a:gd name="T28" fmla="*/ 341 w 1505"/>
                <a:gd name="T29" fmla="*/ 545 h 1101"/>
                <a:gd name="T30" fmla="*/ 542 w 1505"/>
                <a:gd name="T31" fmla="*/ 545 h 1101"/>
                <a:gd name="T32" fmla="*/ 542 w 1505"/>
                <a:gd name="T33" fmla="*/ 824 h 1101"/>
                <a:gd name="T34" fmla="*/ 637 w 1505"/>
                <a:gd name="T35" fmla="*/ 919 h 1101"/>
                <a:gd name="T36" fmla="*/ 1084 w 1505"/>
                <a:gd name="T37" fmla="*/ 919 h 1101"/>
                <a:gd name="T38" fmla="*/ 1120 w 1505"/>
                <a:gd name="T39" fmla="*/ 932 h 1101"/>
                <a:gd name="T40" fmla="*/ 1313 w 1505"/>
                <a:gd name="T41" fmla="*/ 1096 h 1101"/>
                <a:gd name="T42" fmla="*/ 1328 w 1505"/>
                <a:gd name="T43" fmla="*/ 1101 h 1101"/>
                <a:gd name="T44" fmla="*/ 1337 w 1505"/>
                <a:gd name="T45" fmla="*/ 1099 h 1101"/>
                <a:gd name="T46" fmla="*/ 1350 w 1505"/>
                <a:gd name="T47" fmla="*/ 1078 h 1101"/>
                <a:gd name="T48" fmla="*/ 1350 w 1505"/>
                <a:gd name="T49" fmla="*/ 919 h 1101"/>
                <a:gd name="T50" fmla="*/ 1410 w 1505"/>
                <a:gd name="T51" fmla="*/ 919 h 1101"/>
                <a:gd name="T52" fmla="*/ 1505 w 1505"/>
                <a:gd name="T53" fmla="*/ 824 h 1101"/>
                <a:gd name="T54" fmla="*/ 1505 w 1505"/>
                <a:gd name="T55" fmla="*/ 345 h 1101"/>
                <a:gd name="T56" fmla="*/ 1410 w 1505"/>
                <a:gd name="T57" fmla="*/ 250 h 1101"/>
                <a:gd name="T58" fmla="*/ 341 w 1505"/>
                <a:gd name="T59" fmla="*/ 500 h 1101"/>
                <a:gd name="T60" fmla="*/ 287 w 1505"/>
                <a:gd name="T61" fmla="*/ 520 h 1101"/>
                <a:gd name="T62" fmla="*/ 169 w 1505"/>
                <a:gd name="T63" fmla="*/ 619 h 1101"/>
                <a:gd name="T64" fmla="*/ 169 w 1505"/>
                <a:gd name="T65" fmla="*/ 535 h 1101"/>
                <a:gd name="T66" fmla="*/ 133 w 1505"/>
                <a:gd name="T67" fmla="*/ 500 h 1101"/>
                <a:gd name="T68" fmla="*/ 81 w 1505"/>
                <a:gd name="T69" fmla="*/ 500 h 1101"/>
                <a:gd name="T70" fmla="*/ 45 w 1505"/>
                <a:gd name="T71" fmla="*/ 464 h 1101"/>
                <a:gd name="T72" fmla="*/ 45 w 1505"/>
                <a:gd name="T73" fmla="*/ 81 h 1101"/>
                <a:gd name="T74" fmla="*/ 81 w 1505"/>
                <a:gd name="T75" fmla="*/ 45 h 1101"/>
                <a:gd name="T76" fmla="*/ 699 w 1505"/>
                <a:gd name="T77" fmla="*/ 45 h 1101"/>
                <a:gd name="T78" fmla="*/ 735 w 1505"/>
                <a:gd name="T79" fmla="*/ 81 h 1101"/>
                <a:gd name="T80" fmla="*/ 735 w 1505"/>
                <a:gd name="T81" fmla="*/ 250 h 1101"/>
                <a:gd name="T82" fmla="*/ 637 w 1505"/>
                <a:gd name="T83" fmla="*/ 250 h 1101"/>
                <a:gd name="T84" fmla="*/ 542 w 1505"/>
                <a:gd name="T85" fmla="*/ 345 h 1101"/>
                <a:gd name="T86" fmla="*/ 542 w 1505"/>
                <a:gd name="T87" fmla="*/ 500 h 1101"/>
                <a:gd name="T88" fmla="*/ 341 w 1505"/>
                <a:gd name="T89" fmla="*/ 500 h 1101"/>
                <a:gd name="T90" fmla="*/ 1460 w 1505"/>
                <a:gd name="T91" fmla="*/ 824 h 1101"/>
                <a:gd name="T92" fmla="*/ 1410 w 1505"/>
                <a:gd name="T93" fmla="*/ 874 h 1101"/>
                <a:gd name="T94" fmla="*/ 1344 w 1505"/>
                <a:gd name="T95" fmla="*/ 874 h 1101"/>
                <a:gd name="T96" fmla="*/ 1305 w 1505"/>
                <a:gd name="T97" fmla="*/ 913 h 1101"/>
                <a:gd name="T98" fmla="*/ 1305 w 1505"/>
                <a:gd name="T99" fmla="*/ 1030 h 1101"/>
                <a:gd name="T100" fmla="*/ 1149 w 1505"/>
                <a:gd name="T101" fmla="*/ 898 h 1101"/>
                <a:gd name="T102" fmla="*/ 1084 w 1505"/>
                <a:gd name="T103" fmla="*/ 874 h 1101"/>
                <a:gd name="T104" fmla="*/ 637 w 1505"/>
                <a:gd name="T105" fmla="*/ 874 h 1101"/>
                <a:gd name="T106" fmla="*/ 587 w 1505"/>
                <a:gd name="T107" fmla="*/ 824 h 1101"/>
                <a:gd name="T108" fmla="*/ 587 w 1505"/>
                <a:gd name="T109" fmla="*/ 345 h 1101"/>
                <a:gd name="T110" fmla="*/ 637 w 1505"/>
                <a:gd name="T111" fmla="*/ 295 h 1101"/>
                <a:gd name="T112" fmla="*/ 1410 w 1505"/>
                <a:gd name="T113" fmla="*/ 295 h 1101"/>
                <a:gd name="T114" fmla="*/ 1460 w 1505"/>
                <a:gd name="T115" fmla="*/ 345 h 1101"/>
                <a:gd name="T116" fmla="*/ 1460 w 1505"/>
                <a:gd name="T117" fmla="*/ 824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05" h="1101">
                  <a:moveTo>
                    <a:pt x="1410" y="250"/>
                  </a:moveTo>
                  <a:cubicBezTo>
                    <a:pt x="780" y="250"/>
                    <a:pt x="780" y="250"/>
                    <a:pt x="780" y="250"/>
                  </a:cubicBezTo>
                  <a:cubicBezTo>
                    <a:pt x="780" y="81"/>
                    <a:pt x="780" y="81"/>
                    <a:pt x="780" y="81"/>
                  </a:cubicBezTo>
                  <a:cubicBezTo>
                    <a:pt x="780" y="37"/>
                    <a:pt x="743" y="0"/>
                    <a:pt x="699" y="0"/>
                  </a:cubicBezTo>
                  <a:cubicBezTo>
                    <a:pt x="81" y="0"/>
                    <a:pt x="81" y="0"/>
                    <a:pt x="81" y="0"/>
                  </a:cubicBezTo>
                  <a:cubicBezTo>
                    <a:pt x="36" y="0"/>
                    <a:pt x="0" y="37"/>
                    <a:pt x="0" y="81"/>
                  </a:cubicBezTo>
                  <a:cubicBezTo>
                    <a:pt x="0" y="464"/>
                    <a:pt x="0" y="464"/>
                    <a:pt x="0" y="464"/>
                  </a:cubicBezTo>
                  <a:cubicBezTo>
                    <a:pt x="0" y="509"/>
                    <a:pt x="36" y="545"/>
                    <a:pt x="81" y="545"/>
                  </a:cubicBezTo>
                  <a:cubicBezTo>
                    <a:pt x="124" y="545"/>
                    <a:pt x="124" y="545"/>
                    <a:pt x="124" y="545"/>
                  </a:cubicBezTo>
                  <a:cubicBezTo>
                    <a:pt x="124" y="668"/>
                    <a:pt x="124" y="668"/>
                    <a:pt x="124" y="668"/>
                  </a:cubicBezTo>
                  <a:cubicBezTo>
                    <a:pt x="124" y="676"/>
                    <a:pt x="129" y="684"/>
                    <a:pt x="137" y="688"/>
                  </a:cubicBezTo>
                  <a:cubicBezTo>
                    <a:pt x="140" y="689"/>
                    <a:pt x="143" y="690"/>
                    <a:pt x="147" y="690"/>
                  </a:cubicBezTo>
                  <a:cubicBezTo>
                    <a:pt x="152" y="690"/>
                    <a:pt x="157" y="688"/>
                    <a:pt x="161" y="685"/>
                  </a:cubicBezTo>
                  <a:cubicBezTo>
                    <a:pt x="316" y="554"/>
                    <a:pt x="316" y="554"/>
                    <a:pt x="316" y="554"/>
                  </a:cubicBezTo>
                  <a:cubicBezTo>
                    <a:pt x="323" y="548"/>
                    <a:pt x="332" y="545"/>
                    <a:pt x="341" y="545"/>
                  </a:cubicBezTo>
                  <a:cubicBezTo>
                    <a:pt x="542" y="545"/>
                    <a:pt x="542" y="545"/>
                    <a:pt x="542" y="545"/>
                  </a:cubicBezTo>
                  <a:cubicBezTo>
                    <a:pt x="542" y="824"/>
                    <a:pt x="542" y="824"/>
                    <a:pt x="542" y="824"/>
                  </a:cubicBezTo>
                  <a:cubicBezTo>
                    <a:pt x="542" y="877"/>
                    <a:pt x="585" y="919"/>
                    <a:pt x="637" y="919"/>
                  </a:cubicBezTo>
                  <a:cubicBezTo>
                    <a:pt x="1084" y="919"/>
                    <a:pt x="1084" y="919"/>
                    <a:pt x="1084" y="919"/>
                  </a:cubicBezTo>
                  <a:cubicBezTo>
                    <a:pt x="1097" y="919"/>
                    <a:pt x="1110" y="924"/>
                    <a:pt x="1120" y="932"/>
                  </a:cubicBezTo>
                  <a:cubicBezTo>
                    <a:pt x="1313" y="1096"/>
                    <a:pt x="1313" y="1096"/>
                    <a:pt x="1313" y="1096"/>
                  </a:cubicBezTo>
                  <a:cubicBezTo>
                    <a:pt x="1317" y="1099"/>
                    <a:pt x="1322" y="1101"/>
                    <a:pt x="1328" y="1101"/>
                  </a:cubicBezTo>
                  <a:cubicBezTo>
                    <a:pt x="1331" y="1101"/>
                    <a:pt x="1334" y="1100"/>
                    <a:pt x="1337" y="1099"/>
                  </a:cubicBezTo>
                  <a:cubicBezTo>
                    <a:pt x="1345" y="1095"/>
                    <a:pt x="1350" y="1087"/>
                    <a:pt x="1350" y="1078"/>
                  </a:cubicBezTo>
                  <a:cubicBezTo>
                    <a:pt x="1350" y="919"/>
                    <a:pt x="1350" y="919"/>
                    <a:pt x="1350" y="919"/>
                  </a:cubicBezTo>
                  <a:cubicBezTo>
                    <a:pt x="1410" y="919"/>
                    <a:pt x="1410" y="919"/>
                    <a:pt x="1410" y="919"/>
                  </a:cubicBezTo>
                  <a:cubicBezTo>
                    <a:pt x="1463" y="919"/>
                    <a:pt x="1505" y="877"/>
                    <a:pt x="1505" y="824"/>
                  </a:cubicBezTo>
                  <a:cubicBezTo>
                    <a:pt x="1505" y="345"/>
                    <a:pt x="1505" y="345"/>
                    <a:pt x="1505" y="345"/>
                  </a:cubicBezTo>
                  <a:cubicBezTo>
                    <a:pt x="1505" y="293"/>
                    <a:pt x="1463" y="250"/>
                    <a:pt x="1410" y="250"/>
                  </a:cubicBezTo>
                  <a:close/>
                  <a:moveTo>
                    <a:pt x="341" y="500"/>
                  </a:moveTo>
                  <a:cubicBezTo>
                    <a:pt x="322" y="500"/>
                    <a:pt x="302" y="507"/>
                    <a:pt x="287" y="520"/>
                  </a:cubicBezTo>
                  <a:cubicBezTo>
                    <a:pt x="169" y="619"/>
                    <a:pt x="169" y="619"/>
                    <a:pt x="169" y="619"/>
                  </a:cubicBezTo>
                  <a:cubicBezTo>
                    <a:pt x="169" y="535"/>
                    <a:pt x="169" y="535"/>
                    <a:pt x="169" y="535"/>
                  </a:cubicBezTo>
                  <a:cubicBezTo>
                    <a:pt x="169" y="516"/>
                    <a:pt x="153" y="500"/>
                    <a:pt x="133" y="500"/>
                  </a:cubicBezTo>
                  <a:cubicBezTo>
                    <a:pt x="81" y="500"/>
                    <a:pt x="81" y="500"/>
                    <a:pt x="81" y="500"/>
                  </a:cubicBezTo>
                  <a:cubicBezTo>
                    <a:pt x="61" y="500"/>
                    <a:pt x="45" y="484"/>
                    <a:pt x="45" y="464"/>
                  </a:cubicBezTo>
                  <a:cubicBezTo>
                    <a:pt x="45" y="81"/>
                    <a:pt x="45" y="81"/>
                    <a:pt x="45" y="81"/>
                  </a:cubicBezTo>
                  <a:cubicBezTo>
                    <a:pt x="45" y="61"/>
                    <a:pt x="61" y="45"/>
                    <a:pt x="81" y="45"/>
                  </a:cubicBezTo>
                  <a:cubicBezTo>
                    <a:pt x="699" y="45"/>
                    <a:pt x="699" y="45"/>
                    <a:pt x="699" y="45"/>
                  </a:cubicBezTo>
                  <a:cubicBezTo>
                    <a:pt x="719" y="45"/>
                    <a:pt x="735" y="61"/>
                    <a:pt x="735" y="81"/>
                  </a:cubicBezTo>
                  <a:cubicBezTo>
                    <a:pt x="735" y="250"/>
                    <a:pt x="735" y="250"/>
                    <a:pt x="735" y="250"/>
                  </a:cubicBezTo>
                  <a:cubicBezTo>
                    <a:pt x="637" y="250"/>
                    <a:pt x="637" y="250"/>
                    <a:pt x="637" y="250"/>
                  </a:cubicBezTo>
                  <a:cubicBezTo>
                    <a:pt x="585" y="250"/>
                    <a:pt x="542" y="293"/>
                    <a:pt x="542" y="345"/>
                  </a:cubicBezTo>
                  <a:cubicBezTo>
                    <a:pt x="542" y="500"/>
                    <a:pt x="542" y="500"/>
                    <a:pt x="542" y="500"/>
                  </a:cubicBezTo>
                  <a:lnTo>
                    <a:pt x="341" y="500"/>
                  </a:lnTo>
                  <a:close/>
                  <a:moveTo>
                    <a:pt x="1460" y="824"/>
                  </a:moveTo>
                  <a:cubicBezTo>
                    <a:pt x="1460" y="852"/>
                    <a:pt x="1438" y="874"/>
                    <a:pt x="1410" y="874"/>
                  </a:cubicBezTo>
                  <a:cubicBezTo>
                    <a:pt x="1344" y="874"/>
                    <a:pt x="1344" y="874"/>
                    <a:pt x="1344" y="874"/>
                  </a:cubicBezTo>
                  <a:cubicBezTo>
                    <a:pt x="1323" y="874"/>
                    <a:pt x="1305" y="892"/>
                    <a:pt x="1305" y="913"/>
                  </a:cubicBezTo>
                  <a:cubicBezTo>
                    <a:pt x="1305" y="1030"/>
                    <a:pt x="1305" y="1030"/>
                    <a:pt x="1305" y="1030"/>
                  </a:cubicBezTo>
                  <a:cubicBezTo>
                    <a:pt x="1149" y="898"/>
                    <a:pt x="1149" y="898"/>
                    <a:pt x="1149" y="898"/>
                  </a:cubicBezTo>
                  <a:cubicBezTo>
                    <a:pt x="1131" y="883"/>
                    <a:pt x="1108" y="874"/>
                    <a:pt x="1084" y="874"/>
                  </a:cubicBezTo>
                  <a:cubicBezTo>
                    <a:pt x="637" y="874"/>
                    <a:pt x="637" y="874"/>
                    <a:pt x="637" y="874"/>
                  </a:cubicBezTo>
                  <a:cubicBezTo>
                    <a:pt x="610" y="874"/>
                    <a:pt x="587" y="852"/>
                    <a:pt x="587" y="824"/>
                  </a:cubicBezTo>
                  <a:cubicBezTo>
                    <a:pt x="587" y="345"/>
                    <a:pt x="587" y="345"/>
                    <a:pt x="587" y="345"/>
                  </a:cubicBezTo>
                  <a:cubicBezTo>
                    <a:pt x="587" y="318"/>
                    <a:pt x="610" y="295"/>
                    <a:pt x="637" y="295"/>
                  </a:cubicBezTo>
                  <a:cubicBezTo>
                    <a:pt x="1410" y="295"/>
                    <a:pt x="1410" y="295"/>
                    <a:pt x="1410" y="295"/>
                  </a:cubicBezTo>
                  <a:cubicBezTo>
                    <a:pt x="1438" y="295"/>
                    <a:pt x="1460" y="318"/>
                    <a:pt x="1460" y="345"/>
                  </a:cubicBezTo>
                  <a:lnTo>
                    <a:pt x="1460" y="8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p:nvPr/>
          </p:nvSpPr>
          <p:spPr bwMode="auto">
            <a:xfrm>
              <a:off x="6208713" y="3227388"/>
              <a:ext cx="1833563" cy="173037"/>
            </a:xfrm>
            <a:custGeom>
              <a:avLst/>
              <a:gdLst>
                <a:gd name="T0" fmla="*/ 489 w 489"/>
                <a:gd name="T1" fmla="*/ 23 h 46"/>
                <a:gd name="T2" fmla="*/ 467 w 489"/>
                <a:gd name="T3" fmla="*/ 46 h 46"/>
                <a:gd name="T4" fmla="*/ 23 w 489"/>
                <a:gd name="T5" fmla="*/ 46 h 46"/>
                <a:gd name="T6" fmla="*/ 0 w 489"/>
                <a:gd name="T7" fmla="*/ 23 h 46"/>
                <a:gd name="T8" fmla="*/ 23 w 489"/>
                <a:gd name="T9" fmla="*/ 0 h 46"/>
                <a:gd name="T10" fmla="*/ 467 w 489"/>
                <a:gd name="T11" fmla="*/ 0 h 46"/>
                <a:gd name="T12" fmla="*/ 489 w 489"/>
                <a:gd name="T13" fmla="*/ 23 h 46"/>
              </a:gdLst>
              <a:ahLst/>
              <a:cxnLst>
                <a:cxn ang="0">
                  <a:pos x="T0" y="T1"/>
                </a:cxn>
                <a:cxn ang="0">
                  <a:pos x="T2" y="T3"/>
                </a:cxn>
                <a:cxn ang="0">
                  <a:pos x="T4" y="T5"/>
                </a:cxn>
                <a:cxn ang="0">
                  <a:pos x="T6" y="T7"/>
                </a:cxn>
                <a:cxn ang="0">
                  <a:pos x="T8" y="T9"/>
                </a:cxn>
                <a:cxn ang="0">
                  <a:pos x="T10" y="T11"/>
                </a:cxn>
                <a:cxn ang="0">
                  <a:pos x="T12" y="T13"/>
                </a:cxn>
              </a:cxnLst>
              <a:rect l="0" t="0" r="r" b="b"/>
              <a:pathLst>
                <a:path w="489" h="46">
                  <a:moveTo>
                    <a:pt x="489" y="23"/>
                  </a:moveTo>
                  <a:cubicBezTo>
                    <a:pt x="489" y="35"/>
                    <a:pt x="479" y="46"/>
                    <a:pt x="467" y="46"/>
                  </a:cubicBezTo>
                  <a:cubicBezTo>
                    <a:pt x="23" y="46"/>
                    <a:pt x="23" y="46"/>
                    <a:pt x="23" y="46"/>
                  </a:cubicBezTo>
                  <a:cubicBezTo>
                    <a:pt x="10" y="46"/>
                    <a:pt x="0" y="35"/>
                    <a:pt x="0" y="23"/>
                  </a:cubicBezTo>
                  <a:cubicBezTo>
                    <a:pt x="0" y="10"/>
                    <a:pt x="10" y="0"/>
                    <a:pt x="23" y="0"/>
                  </a:cubicBezTo>
                  <a:cubicBezTo>
                    <a:pt x="467" y="0"/>
                    <a:pt x="467" y="0"/>
                    <a:pt x="467" y="0"/>
                  </a:cubicBezTo>
                  <a:cubicBezTo>
                    <a:pt x="479" y="0"/>
                    <a:pt x="489" y="10"/>
                    <a:pt x="48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Freeform 8"/>
            <p:cNvSpPr/>
            <p:nvPr/>
          </p:nvSpPr>
          <p:spPr bwMode="auto">
            <a:xfrm>
              <a:off x="6208713" y="3786188"/>
              <a:ext cx="1833563" cy="168275"/>
            </a:xfrm>
            <a:custGeom>
              <a:avLst/>
              <a:gdLst>
                <a:gd name="T0" fmla="*/ 489 w 489"/>
                <a:gd name="T1" fmla="*/ 22 h 45"/>
                <a:gd name="T2" fmla="*/ 467 w 489"/>
                <a:gd name="T3" fmla="*/ 45 h 45"/>
                <a:gd name="T4" fmla="*/ 23 w 489"/>
                <a:gd name="T5" fmla="*/ 45 h 45"/>
                <a:gd name="T6" fmla="*/ 0 w 489"/>
                <a:gd name="T7" fmla="*/ 22 h 45"/>
                <a:gd name="T8" fmla="*/ 23 w 489"/>
                <a:gd name="T9" fmla="*/ 0 h 45"/>
                <a:gd name="T10" fmla="*/ 467 w 489"/>
                <a:gd name="T11" fmla="*/ 0 h 45"/>
                <a:gd name="T12" fmla="*/ 489 w 489"/>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89" h="45">
                  <a:moveTo>
                    <a:pt x="489" y="22"/>
                  </a:moveTo>
                  <a:cubicBezTo>
                    <a:pt x="489" y="35"/>
                    <a:pt x="479" y="45"/>
                    <a:pt x="467" y="45"/>
                  </a:cubicBezTo>
                  <a:cubicBezTo>
                    <a:pt x="23" y="45"/>
                    <a:pt x="23" y="45"/>
                    <a:pt x="23" y="45"/>
                  </a:cubicBezTo>
                  <a:cubicBezTo>
                    <a:pt x="10" y="45"/>
                    <a:pt x="0" y="35"/>
                    <a:pt x="0" y="22"/>
                  </a:cubicBezTo>
                  <a:cubicBezTo>
                    <a:pt x="0" y="10"/>
                    <a:pt x="10" y="0"/>
                    <a:pt x="23" y="0"/>
                  </a:cubicBezTo>
                  <a:cubicBezTo>
                    <a:pt x="467" y="0"/>
                    <a:pt x="467" y="0"/>
                    <a:pt x="467" y="0"/>
                  </a:cubicBezTo>
                  <a:cubicBezTo>
                    <a:pt x="479" y="0"/>
                    <a:pt x="489" y="10"/>
                    <a:pt x="489"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Freeform 9"/>
            <p:cNvSpPr/>
            <p:nvPr/>
          </p:nvSpPr>
          <p:spPr bwMode="auto">
            <a:xfrm>
              <a:off x="3924301" y="1936750"/>
              <a:ext cx="1593850" cy="169862"/>
            </a:xfrm>
            <a:custGeom>
              <a:avLst/>
              <a:gdLst>
                <a:gd name="T0" fmla="*/ 425 w 425"/>
                <a:gd name="T1" fmla="*/ 22 h 45"/>
                <a:gd name="T2" fmla="*/ 403 w 425"/>
                <a:gd name="T3" fmla="*/ 45 h 45"/>
                <a:gd name="T4" fmla="*/ 23 w 425"/>
                <a:gd name="T5" fmla="*/ 45 h 45"/>
                <a:gd name="T6" fmla="*/ 0 w 425"/>
                <a:gd name="T7" fmla="*/ 22 h 45"/>
                <a:gd name="T8" fmla="*/ 23 w 425"/>
                <a:gd name="T9" fmla="*/ 0 h 45"/>
                <a:gd name="T10" fmla="*/ 403 w 425"/>
                <a:gd name="T11" fmla="*/ 0 h 45"/>
                <a:gd name="T12" fmla="*/ 425 w 425"/>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25" h="45">
                  <a:moveTo>
                    <a:pt x="425" y="22"/>
                  </a:moveTo>
                  <a:cubicBezTo>
                    <a:pt x="425" y="35"/>
                    <a:pt x="415" y="45"/>
                    <a:pt x="403" y="45"/>
                  </a:cubicBezTo>
                  <a:cubicBezTo>
                    <a:pt x="23" y="45"/>
                    <a:pt x="23" y="45"/>
                    <a:pt x="23" y="45"/>
                  </a:cubicBezTo>
                  <a:cubicBezTo>
                    <a:pt x="11" y="45"/>
                    <a:pt x="0" y="35"/>
                    <a:pt x="0" y="22"/>
                  </a:cubicBezTo>
                  <a:cubicBezTo>
                    <a:pt x="0" y="10"/>
                    <a:pt x="11" y="0"/>
                    <a:pt x="23" y="0"/>
                  </a:cubicBezTo>
                  <a:cubicBezTo>
                    <a:pt x="403" y="0"/>
                    <a:pt x="403" y="0"/>
                    <a:pt x="403" y="0"/>
                  </a:cubicBezTo>
                  <a:cubicBezTo>
                    <a:pt x="415" y="0"/>
                    <a:pt x="425" y="10"/>
                    <a:pt x="42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6" name="Freeform 10"/>
            <p:cNvSpPr/>
            <p:nvPr/>
          </p:nvSpPr>
          <p:spPr bwMode="auto">
            <a:xfrm>
              <a:off x="3924301" y="2371725"/>
              <a:ext cx="1136650" cy="169862"/>
            </a:xfrm>
            <a:custGeom>
              <a:avLst/>
              <a:gdLst>
                <a:gd name="T0" fmla="*/ 303 w 303"/>
                <a:gd name="T1" fmla="*/ 23 h 45"/>
                <a:gd name="T2" fmla="*/ 281 w 303"/>
                <a:gd name="T3" fmla="*/ 45 h 45"/>
                <a:gd name="T4" fmla="*/ 23 w 303"/>
                <a:gd name="T5" fmla="*/ 45 h 45"/>
                <a:gd name="T6" fmla="*/ 0 w 303"/>
                <a:gd name="T7" fmla="*/ 23 h 45"/>
                <a:gd name="T8" fmla="*/ 23 w 303"/>
                <a:gd name="T9" fmla="*/ 0 h 45"/>
                <a:gd name="T10" fmla="*/ 281 w 303"/>
                <a:gd name="T11" fmla="*/ 0 h 45"/>
                <a:gd name="T12" fmla="*/ 303 w 303"/>
                <a:gd name="T13" fmla="*/ 23 h 45"/>
              </a:gdLst>
              <a:ahLst/>
              <a:cxnLst>
                <a:cxn ang="0">
                  <a:pos x="T0" y="T1"/>
                </a:cxn>
                <a:cxn ang="0">
                  <a:pos x="T2" y="T3"/>
                </a:cxn>
                <a:cxn ang="0">
                  <a:pos x="T4" y="T5"/>
                </a:cxn>
                <a:cxn ang="0">
                  <a:pos x="T6" y="T7"/>
                </a:cxn>
                <a:cxn ang="0">
                  <a:pos x="T8" y="T9"/>
                </a:cxn>
                <a:cxn ang="0">
                  <a:pos x="T10" y="T11"/>
                </a:cxn>
                <a:cxn ang="0">
                  <a:pos x="T12" y="T13"/>
                </a:cxn>
              </a:cxnLst>
              <a:rect l="0" t="0" r="r" b="b"/>
              <a:pathLst>
                <a:path w="303" h="45">
                  <a:moveTo>
                    <a:pt x="303" y="23"/>
                  </a:moveTo>
                  <a:cubicBezTo>
                    <a:pt x="303" y="35"/>
                    <a:pt x="293" y="45"/>
                    <a:pt x="281" y="45"/>
                  </a:cubicBezTo>
                  <a:cubicBezTo>
                    <a:pt x="23" y="45"/>
                    <a:pt x="23" y="45"/>
                    <a:pt x="23" y="45"/>
                  </a:cubicBezTo>
                  <a:cubicBezTo>
                    <a:pt x="11" y="45"/>
                    <a:pt x="0" y="35"/>
                    <a:pt x="0" y="23"/>
                  </a:cubicBezTo>
                  <a:cubicBezTo>
                    <a:pt x="0" y="10"/>
                    <a:pt x="11" y="0"/>
                    <a:pt x="23" y="0"/>
                  </a:cubicBezTo>
                  <a:cubicBezTo>
                    <a:pt x="281" y="0"/>
                    <a:pt x="281" y="0"/>
                    <a:pt x="281" y="0"/>
                  </a:cubicBezTo>
                  <a:cubicBezTo>
                    <a:pt x="293" y="0"/>
                    <a:pt x="303" y="10"/>
                    <a:pt x="30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18"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9"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4#目标">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912284" y="1233487"/>
            <a:ext cx="10558800" cy="4680000"/>
          </a:xfrm>
        </p:spPr>
        <p:txBody>
          <a:bodyPr/>
          <a:lstStyle>
            <a:lvl1pPr marL="301625" marR="0" indent="-301625" algn="just" defTabSz="802005" rtl="0" eaLnBrk="1" fontAlgn="base" latinLnBrk="0" hangingPunct="1">
              <a:lnSpc>
                <a:spcPct val="140000"/>
              </a:lnSpc>
              <a:spcBef>
                <a:spcPct val="30000"/>
              </a:spcBef>
              <a:spcAft>
                <a:spcPct val="0"/>
              </a:spcAft>
              <a:buClr>
                <a:srgbClr val="808080"/>
              </a:buClr>
              <a:buSzPct val="60000"/>
              <a:buFont typeface="Wingdings" panose="05000000000000000000" pitchFamily="2" charset="2"/>
              <a:buChar char="l"/>
              <a:defRPr>
                <a:latin typeface="+mn-ea"/>
                <a:ea typeface="+mn-ea"/>
                <a:cs typeface="Arial" panose="020B0604020202020204" pitchFamily="34" charset="0"/>
              </a:defRPr>
            </a:lvl1pPr>
            <a:lvl2pPr algn="just" eaLnBrk="1" hangingPunct="1">
              <a:defRPr>
                <a:latin typeface="+mn-ea"/>
                <a:ea typeface="+mn-ea"/>
                <a:cs typeface="Arial" panose="020B0604020202020204" pitchFamily="34" charset="0"/>
              </a:defRPr>
            </a:lvl2pPr>
            <a:lvl3pPr algn="just" eaLnBrk="1" hangingPunct="1">
              <a:defRPr>
                <a:latin typeface="+mn-ea"/>
                <a:ea typeface="+mn-ea"/>
                <a:cs typeface="Arial" panose="020B0604020202020204" pitchFamily="34" charset="0"/>
              </a:defRPr>
            </a:lvl3pPr>
            <a:lvl4pPr algn="just" eaLnBrk="1" hangingPunct="1">
              <a:defRPr>
                <a:latin typeface="+mn-ea"/>
                <a:ea typeface="+mn-ea"/>
                <a:cs typeface="Arial" panose="020B0604020202020204" pitchFamily="34" charset="0"/>
              </a:defRPr>
            </a:lvl4pPr>
            <a:lvl5pPr algn="just" eaLnBrk="1" hangingPunct="1">
              <a:defRPr>
                <a:latin typeface="+mn-ea"/>
                <a:ea typeface="+mn-ea"/>
                <a:cs typeface="Arial" panose="020B0604020202020204" pitchFamily="34" charset="0"/>
              </a:defRPr>
            </a:lvl5pPr>
          </a:lstStyle>
          <a:p>
            <a:pPr marL="301625" marR="0" lvl="0" indent="-301625" algn="l" defTabSz="802005" rtl="0" eaLnBrk="0" fontAlgn="base" latinLnBrk="0" hangingPunct="0">
              <a:lnSpc>
                <a:spcPct val="140000"/>
              </a:lnSpc>
              <a:spcBef>
                <a:spcPct val="30000"/>
              </a:spcBef>
              <a:spcAft>
                <a:spcPct val="0"/>
              </a:spcAft>
              <a:buClr>
                <a:srgbClr val="808080"/>
              </a:buClr>
              <a:buSzPct val="60000"/>
              <a:buFont typeface="Wingdings" panose="05000000000000000000" pitchFamily="2" charset="2"/>
              <a:buChar char="l"/>
              <a:defRPr/>
            </a:pPr>
            <a:r>
              <a:rPr kumimoji="0" lang="zh-CN" altLang="en-US" sz="2200" b="0" i="0" u="none" strike="noStrike" kern="0" cap="none" spc="0" normalizeH="0" baseline="0" noProof="0" dirty="0">
                <a:ln>
                  <a:noFill/>
                </a:ln>
                <a:solidFill>
                  <a:srgbClr val="000000"/>
                </a:solidFill>
                <a:effectLst/>
                <a:uLnTx/>
                <a:uFillTx/>
                <a:latin typeface="+mn-lt"/>
                <a:ea typeface="+mn-ea"/>
                <a:cs typeface="+mn-cs"/>
              </a:rPr>
              <a:t>学完本课程后，您将能够：</a:t>
            </a:r>
            <a:endParaRPr kumimoji="0" lang="zh-CN" altLang="en-US" sz="2200" b="0" i="0" u="none" strike="noStrike" kern="0" cap="none" spc="0" normalizeH="0" baseline="0" noProof="0" dirty="0">
              <a:ln>
                <a:noFill/>
              </a:ln>
              <a:solidFill>
                <a:srgbClr val="000000"/>
              </a:solidFill>
              <a:effectLst/>
              <a:uLnTx/>
              <a:uFillTx/>
              <a:latin typeface="+mn-lt"/>
              <a:ea typeface="+mn-ea"/>
              <a:cs typeface="+mn-cs"/>
            </a:endParaRPr>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chemeClr val="tx1">
                    <a:lumMod val="75000"/>
                    <a:lumOff val="25000"/>
                  </a:schemeClr>
                </a:solidFill>
                <a:latin typeface="+mn-ea"/>
                <a:ea typeface="+mn-ea"/>
                <a:cs typeface="Arial" panose="020B0604020202020204" pitchFamily="34" charset="0"/>
              </a:rPr>
              <a:t>目标</a:t>
            </a:r>
            <a:endParaRPr lang="en-US" altLang="zh-CN" sz="3500" b="1" dirty="0">
              <a:solidFill>
                <a:schemeClr val="tx1">
                  <a:lumMod val="75000"/>
                  <a:lumOff val="25000"/>
                </a:schemeClr>
              </a:solidFill>
              <a:latin typeface="+mn-ea"/>
              <a:ea typeface="+mn-ea"/>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0" name="组合 9"/>
          <p:cNvGrpSpPr/>
          <p:nvPr userDrawn="1"/>
        </p:nvGrpSpPr>
        <p:grpSpPr>
          <a:xfrm>
            <a:off x="443372" y="440668"/>
            <a:ext cx="533970" cy="533470"/>
            <a:chOff x="2960687" y="4865687"/>
            <a:chExt cx="1698626" cy="1697038"/>
          </a:xfrm>
          <a:solidFill>
            <a:schemeClr val="bg1"/>
          </a:solidFill>
        </p:grpSpPr>
        <p:sp>
          <p:nvSpPr>
            <p:cNvPr id="11" name="Freeform 6"/>
            <p:cNvSpPr/>
            <p:nvPr/>
          </p:nvSpPr>
          <p:spPr bwMode="auto">
            <a:xfrm>
              <a:off x="2960687" y="5251450"/>
              <a:ext cx="1311275" cy="1311275"/>
            </a:xfrm>
            <a:custGeom>
              <a:avLst/>
              <a:gdLst>
                <a:gd name="T0" fmla="*/ 1114 w 1293"/>
                <a:gd name="T1" fmla="*/ 294 h 1293"/>
                <a:gd name="T2" fmla="*/ 1233 w 1293"/>
                <a:gd name="T3" fmla="*/ 647 h 1293"/>
                <a:gd name="T4" fmla="*/ 647 w 1293"/>
                <a:gd name="T5" fmla="*/ 1233 h 1293"/>
                <a:gd name="T6" fmla="*/ 60 w 1293"/>
                <a:gd name="T7" fmla="*/ 647 h 1293"/>
                <a:gd name="T8" fmla="*/ 647 w 1293"/>
                <a:gd name="T9" fmla="*/ 60 h 1293"/>
                <a:gd name="T10" fmla="*/ 1001 w 1293"/>
                <a:gd name="T11" fmla="*/ 180 h 1293"/>
                <a:gd name="T12" fmla="*/ 1044 w 1293"/>
                <a:gd name="T13" fmla="*/ 137 h 1293"/>
                <a:gd name="T14" fmla="*/ 647 w 1293"/>
                <a:gd name="T15" fmla="*/ 0 h 1293"/>
                <a:gd name="T16" fmla="*/ 0 w 1293"/>
                <a:gd name="T17" fmla="*/ 647 h 1293"/>
                <a:gd name="T18" fmla="*/ 647 w 1293"/>
                <a:gd name="T19" fmla="*/ 1293 h 1293"/>
                <a:gd name="T20" fmla="*/ 1293 w 1293"/>
                <a:gd name="T21" fmla="*/ 647 h 1293"/>
                <a:gd name="T22" fmla="*/ 1157 w 1293"/>
                <a:gd name="T23" fmla="*/ 251 h 1293"/>
                <a:gd name="T24" fmla="*/ 1114 w 1293"/>
                <a:gd name="T25" fmla="*/ 294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3" h="1293">
                  <a:moveTo>
                    <a:pt x="1114" y="294"/>
                  </a:moveTo>
                  <a:cubicBezTo>
                    <a:pt x="1189" y="392"/>
                    <a:pt x="1233" y="514"/>
                    <a:pt x="1233" y="647"/>
                  </a:cubicBezTo>
                  <a:cubicBezTo>
                    <a:pt x="1233" y="970"/>
                    <a:pt x="970" y="1233"/>
                    <a:pt x="647" y="1233"/>
                  </a:cubicBezTo>
                  <a:cubicBezTo>
                    <a:pt x="323" y="1233"/>
                    <a:pt x="60" y="970"/>
                    <a:pt x="60" y="647"/>
                  </a:cubicBezTo>
                  <a:cubicBezTo>
                    <a:pt x="60" y="323"/>
                    <a:pt x="323" y="60"/>
                    <a:pt x="647" y="60"/>
                  </a:cubicBezTo>
                  <a:cubicBezTo>
                    <a:pt x="780" y="60"/>
                    <a:pt x="903" y="105"/>
                    <a:pt x="1001" y="180"/>
                  </a:cubicBezTo>
                  <a:cubicBezTo>
                    <a:pt x="1044" y="137"/>
                    <a:pt x="1044" y="137"/>
                    <a:pt x="1044" y="137"/>
                  </a:cubicBezTo>
                  <a:cubicBezTo>
                    <a:pt x="934" y="52"/>
                    <a:pt x="796" y="0"/>
                    <a:pt x="647" y="0"/>
                  </a:cubicBezTo>
                  <a:cubicBezTo>
                    <a:pt x="290" y="0"/>
                    <a:pt x="0" y="290"/>
                    <a:pt x="0" y="647"/>
                  </a:cubicBezTo>
                  <a:cubicBezTo>
                    <a:pt x="0" y="1003"/>
                    <a:pt x="290" y="1293"/>
                    <a:pt x="647" y="1293"/>
                  </a:cubicBezTo>
                  <a:cubicBezTo>
                    <a:pt x="1003" y="1293"/>
                    <a:pt x="1293" y="1003"/>
                    <a:pt x="1293" y="647"/>
                  </a:cubicBezTo>
                  <a:cubicBezTo>
                    <a:pt x="1293" y="498"/>
                    <a:pt x="1242" y="360"/>
                    <a:pt x="1157" y="251"/>
                  </a:cubicBezTo>
                  <a:lnTo>
                    <a:pt x="1114"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2" name="Freeform 7"/>
            <p:cNvSpPr/>
            <p:nvPr/>
          </p:nvSpPr>
          <p:spPr bwMode="auto">
            <a:xfrm>
              <a:off x="3168650" y="5459413"/>
              <a:ext cx="895350" cy="895350"/>
            </a:xfrm>
            <a:custGeom>
              <a:avLst/>
              <a:gdLst>
                <a:gd name="T0" fmla="*/ 762 w 883"/>
                <a:gd name="T1" fmla="*/ 235 h 883"/>
                <a:gd name="T2" fmla="*/ 823 w 883"/>
                <a:gd name="T3" fmla="*/ 442 h 883"/>
                <a:gd name="T4" fmla="*/ 442 w 883"/>
                <a:gd name="T5" fmla="*/ 823 h 883"/>
                <a:gd name="T6" fmla="*/ 60 w 883"/>
                <a:gd name="T7" fmla="*/ 442 h 883"/>
                <a:gd name="T8" fmla="*/ 442 w 883"/>
                <a:gd name="T9" fmla="*/ 60 h 883"/>
                <a:gd name="T10" fmla="*/ 649 w 883"/>
                <a:gd name="T11" fmla="*/ 122 h 883"/>
                <a:gd name="T12" fmla="*/ 692 w 883"/>
                <a:gd name="T13" fmla="*/ 78 h 883"/>
                <a:gd name="T14" fmla="*/ 442 w 883"/>
                <a:gd name="T15" fmla="*/ 0 h 883"/>
                <a:gd name="T16" fmla="*/ 0 w 883"/>
                <a:gd name="T17" fmla="*/ 442 h 883"/>
                <a:gd name="T18" fmla="*/ 442 w 883"/>
                <a:gd name="T19" fmla="*/ 883 h 883"/>
                <a:gd name="T20" fmla="*/ 883 w 883"/>
                <a:gd name="T21" fmla="*/ 442 h 883"/>
                <a:gd name="T22" fmla="*/ 806 w 883"/>
                <a:gd name="T23" fmla="*/ 192 h 883"/>
                <a:gd name="T24" fmla="*/ 762 w 883"/>
                <a:gd name="T25" fmla="*/ 235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3" h="883">
                  <a:moveTo>
                    <a:pt x="762" y="235"/>
                  </a:moveTo>
                  <a:cubicBezTo>
                    <a:pt x="801" y="295"/>
                    <a:pt x="823" y="366"/>
                    <a:pt x="823" y="442"/>
                  </a:cubicBezTo>
                  <a:cubicBezTo>
                    <a:pt x="823" y="652"/>
                    <a:pt x="652" y="823"/>
                    <a:pt x="442" y="823"/>
                  </a:cubicBezTo>
                  <a:cubicBezTo>
                    <a:pt x="231" y="823"/>
                    <a:pt x="60" y="652"/>
                    <a:pt x="60" y="442"/>
                  </a:cubicBezTo>
                  <a:cubicBezTo>
                    <a:pt x="60" y="231"/>
                    <a:pt x="231" y="60"/>
                    <a:pt x="442" y="60"/>
                  </a:cubicBezTo>
                  <a:cubicBezTo>
                    <a:pt x="518" y="60"/>
                    <a:pt x="589" y="83"/>
                    <a:pt x="649" y="122"/>
                  </a:cubicBezTo>
                  <a:cubicBezTo>
                    <a:pt x="692" y="78"/>
                    <a:pt x="692" y="78"/>
                    <a:pt x="692" y="78"/>
                  </a:cubicBezTo>
                  <a:cubicBezTo>
                    <a:pt x="621" y="29"/>
                    <a:pt x="535" y="0"/>
                    <a:pt x="442" y="0"/>
                  </a:cubicBezTo>
                  <a:cubicBezTo>
                    <a:pt x="198" y="0"/>
                    <a:pt x="0" y="198"/>
                    <a:pt x="0" y="442"/>
                  </a:cubicBezTo>
                  <a:cubicBezTo>
                    <a:pt x="0" y="685"/>
                    <a:pt x="198" y="883"/>
                    <a:pt x="442" y="883"/>
                  </a:cubicBezTo>
                  <a:cubicBezTo>
                    <a:pt x="685" y="883"/>
                    <a:pt x="883" y="685"/>
                    <a:pt x="883" y="442"/>
                  </a:cubicBezTo>
                  <a:cubicBezTo>
                    <a:pt x="883" y="349"/>
                    <a:pt x="855" y="263"/>
                    <a:pt x="806" y="192"/>
                  </a:cubicBezTo>
                  <a:lnTo>
                    <a:pt x="762" y="2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8"/>
            <p:cNvSpPr/>
            <p:nvPr/>
          </p:nvSpPr>
          <p:spPr bwMode="auto">
            <a:xfrm>
              <a:off x="3384550" y="5675313"/>
              <a:ext cx="463550" cy="463550"/>
            </a:xfrm>
            <a:custGeom>
              <a:avLst/>
              <a:gdLst>
                <a:gd name="T0" fmla="*/ 390 w 457"/>
                <a:gd name="T1" fmla="*/ 181 h 457"/>
                <a:gd name="T2" fmla="*/ 397 w 457"/>
                <a:gd name="T3" fmla="*/ 229 h 457"/>
                <a:gd name="T4" fmla="*/ 229 w 457"/>
                <a:gd name="T5" fmla="*/ 397 h 457"/>
                <a:gd name="T6" fmla="*/ 60 w 457"/>
                <a:gd name="T7" fmla="*/ 229 h 457"/>
                <a:gd name="T8" fmla="*/ 229 w 457"/>
                <a:gd name="T9" fmla="*/ 60 h 457"/>
                <a:gd name="T10" fmla="*/ 277 w 457"/>
                <a:gd name="T11" fmla="*/ 67 h 457"/>
                <a:gd name="T12" fmla="*/ 324 w 457"/>
                <a:gd name="T13" fmla="*/ 21 h 457"/>
                <a:gd name="T14" fmla="*/ 229 w 457"/>
                <a:gd name="T15" fmla="*/ 0 h 457"/>
                <a:gd name="T16" fmla="*/ 0 w 457"/>
                <a:gd name="T17" fmla="*/ 229 h 457"/>
                <a:gd name="T18" fmla="*/ 229 w 457"/>
                <a:gd name="T19" fmla="*/ 457 h 457"/>
                <a:gd name="T20" fmla="*/ 457 w 457"/>
                <a:gd name="T21" fmla="*/ 229 h 457"/>
                <a:gd name="T22" fmla="*/ 437 w 457"/>
                <a:gd name="T23" fmla="*/ 134 h 457"/>
                <a:gd name="T24" fmla="*/ 390 w 457"/>
                <a:gd name="T25" fmla="*/ 181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7" h="457">
                  <a:moveTo>
                    <a:pt x="390" y="181"/>
                  </a:moveTo>
                  <a:cubicBezTo>
                    <a:pt x="395" y="196"/>
                    <a:pt x="397" y="212"/>
                    <a:pt x="397" y="229"/>
                  </a:cubicBezTo>
                  <a:cubicBezTo>
                    <a:pt x="397" y="322"/>
                    <a:pt x="322" y="397"/>
                    <a:pt x="229" y="397"/>
                  </a:cubicBezTo>
                  <a:cubicBezTo>
                    <a:pt x="136" y="397"/>
                    <a:pt x="60" y="322"/>
                    <a:pt x="60" y="229"/>
                  </a:cubicBezTo>
                  <a:cubicBezTo>
                    <a:pt x="60" y="136"/>
                    <a:pt x="136" y="60"/>
                    <a:pt x="229" y="60"/>
                  </a:cubicBezTo>
                  <a:cubicBezTo>
                    <a:pt x="245" y="60"/>
                    <a:pt x="262" y="63"/>
                    <a:pt x="277" y="67"/>
                  </a:cubicBezTo>
                  <a:cubicBezTo>
                    <a:pt x="324" y="21"/>
                    <a:pt x="324" y="21"/>
                    <a:pt x="324" y="21"/>
                  </a:cubicBezTo>
                  <a:cubicBezTo>
                    <a:pt x="295" y="8"/>
                    <a:pt x="263" y="0"/>
                    <a:pt x="229" y="0"/>
                  </a:cubicBezTo>
                  <a:cubicBezTo>
                    <a:pt x="103" y="0"/>
                    <a:pt x="0" y="103"/>
                    <a:pt x="0" y="229"/>
                  </a:cubicBezTo>
                  <a:cubicBezTo>
                    <a:pt x="0" y="355"/>
                    <a:pt x="103" y="457"/>
                    <a:pt x="229" y="457"/>
                  </a:cubicBezTo>
                  <a:cubicBezTo>
                    <a:pt x="355" y="457"/>
                    <a:pt x="457" y="355"/>
                    <a:pt x="457" y="229"/>
                  </a:cubicBezTo>
                  <a:cubicBezTo>
                    <a:pt x="457" y="195"/>
                    <a:pt x="450" y="163"/>
                    <a:pt x="437" y="134"/>
                  </a:cubicBezTo>
                  <a:lnTo>
                    <a:pt x="390" y="1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Freeform 9"/>
            <p:cNvSpPr/>
            <p:nvPr/>
          </p:nvSpPr>
          <p:spPr bwMode="auto">
            <a:xfrm>
              <a:off x="3582988" y="5092700"/>
              <a:ext cx="850900" cy="844550"/>
            </a:xfrm>
            <a:custGeom>
              <a:avLst/>
              <a:gdLst>
                <a:gd name="T0" fmla="*/ 33 w 839"/>
                <a:gd name="T1" fmla="*/ 834 h 834"/>
                <a:gd name="T2" fmla="*/ 11 w 839"/>
                <a:gd name="T3" fmla="*/ 825 h 834"/>
                <a:gd name="T4" fmla="*/ 11 w 839"/>
                <a:gd name="T5" fmla="*/ 782 h 834"/>
                <a:gd name="T6" fmla="*/ 785 w 839"/>
                <a:gd name="T7" fmla="*/ 12 h 834"/>
                <a:gd name="T8" fmla="*/ 827 w 839"/>
                <a:gd name="T9" fmla="*/ 12 h 834"/>
                <a:gd name="T10" fmla="*/ 827 w 839"/>
                <a:gd name="T11" fmla="*/ 54 h 834"/>
                <a:gd name="T12" fmla="*/ 54 w 839"/>
                <a:gd name="T13" fmla="*/ 825 h 834"/>
                <a:gd name="T14" fmla="*/ 33 w 839"/>
                <a:gd name="T15" fmla="*/ 834 h 8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9" h="834">
                  <a:moveTo>
                    <a:pt x="33" y="834"/>
                  </a:moveTo>
                  <a:cubicBezTo>
                    <a:pt x="25" y="834"/>
                    <a:pt x="17" y="831"/>
                    <a:pt x="11" y="825"/>
                  </a:cubicBezTo>
                  <a:cubicBezTo>
                    <a:pt x="0" y="813"/>
                    <a:pt x="0" y="794"/>
                    <a:pt x="11" y="782"/>
                  </a:cubicBezTo>
                  <a:cubicBezTo>
                    <a:pt x="785" y="12"/>
                    <a:pt x="785" y="12"/>
                    <a:pt x="785" y="12"/>
                  </a:cubicBezTo>
                  <a:cubicBezTo>
                    <a:pt x="796" y="0"/>
                    <a:pt x="815" y="0"/>
                    <a:pt x="827" y="12"/>
                  </a:cubicBezTo>
                  <a:cubicBezTo>
                    <a:pt x="839" y="24"/>
                    <a:pt x="839" y="43"/>
                    <a:pt x="827" y="54"/>
                  </a:cubicBezTo>
                  <a:cubicBezTo>
                    <a:pt x="54" y="825"/>
                    <a:pt x="54" y="825"/>
                    <a:pt x="54" y="825"/>
                  </a:cubicBezTo>
                  <a:cubicBezTo>
                    <a:pt x="48" y="831"/>
                    <a:pt x="40" y="834"/>
                    <a:pt x="33" y="8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Freeform 10"/>
            <p:cNvSpPr>
              <a:spLocks noEditPoints="1"/>
            </p:cNvSpPr>
            <p:nvPr/>
          </p:nvSpPr>
          <p:spPr bwMode="auto">
            <a:xfrm>
              <a:off x="4140200" y="4865687"/>
              <a:ext cx="301625" cy="500063"/>
            </a:xfrm>
            <a:custGeom>
              <a:avLst/>
              <a:gdLst>
                <a:gd name="T0" fmla="*/ 50 w 298"/>
                <a:gd name="T1" fmla="*/ 492 h 492"/>
                <a:gd name="T2" fmla="*/ 40 w 298"/>
                <a:gd name="T3" fmla="*/ 490 h 492"/>
                <a:gd name="T4" fmla="*/ 20 w 298"/>
                <a:gd name="T5" fmla="*/ 464 h 492"/>
                <a:gd name="T6" fmla="*/ 1 w 298"/>
                <a:gd name="T7" fmla="*/ 252 h 492"/>
                <a:gd name="T8" fmla="*/ 10 w 298"/>
                <a:gd name="T9" fmla="*/ 228 h 492"/>
                <a:gd name="T10" fmla="*/ 227 w 298"/>
                <a:gd name="T11" fmla="*/ 11 h 492"/>
                <a:gd name="T12" fmla="*/ 259 w 298"/>
                <a:gd name="T13" fmla="*/ 4 h 492"/>
                <a:gd name="T14" fmla="*/ 278 w 298"/>
                <a:gd name="T15" fmla="*/ 29 h 492"/>
                <a:gd name="T16" fmla="*/ 297 w 298"/>
                <a:gd name="T17" fmla="*/ 242 h 492"/>
                <a:gd name="T18" fmla="*/ 289 w 298"/>
                <a:gd name="T19" fmla="*/ 266 h 492"/>
                <a:gd name="T20" fmla="*/ 71 w 298"/>
                <a:gd name="T21" fmla="*/ 483 h 492"/>
                <a:gd name="T22" fmla="*/ 50 w 298"/>
                <a:gd name="T23" fmla="*/ 492 h 492"/>
                <a:gd name="T24" fmla="*/ 62 w 298"/>
                <a:gd name="T25" fmla="*/ 260 h 492"/>
                <a:gd name="T26" fmla="*/ 74 w 298"/>
                <a:gd name="T27" fmla="*/ 395 h 492"/>
                <a:gd name="T28" fmla="*/ 236 w 298"/>
                <a:gd name="T29" fmla="*/ 233 h 492"/>
                <a:gd name="T30" fmla="*/ 224 w 298"/>
                <a:gd name="T31" fmla="*/ 99 h 492"/>
                <a:gd name="T32" fmla="*/ 62 w 298"/>
                <a:gd name="T33" fmla="*/ 26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8" h="492">
                  <a:moveTo>
                    <a:pt x="50" y="492"/>
                  </a:moveTo>
                  <a:cubicBezTo>
                    <a:pt x="46" y="492"/>
                    <a:pt x="43" y="491"/>
                    <a:pt x="40" y="490"/>
                  </a:cubicBezTo>
                  <a:cubicBezTo>
                    <a:pt x="29" y="486"/>
                    <a:pt x="21" y="476"/>
                    <a:pt x="20" y="464"/>
                  </a:cubicBezTo>
                  <a:cubicBezTo>
                    <a:pt x="1" y="252"/>
                    <a:pt x="1" y="252"/>
                    <a:pt x="1" y="252"/>
                  </a:cubicBezTo>
                  <a:cubicBezTo>
                    <a:pt x="0" y="243"/>
                    <a:pt x="3" y="234"/>
                    <a:pt x="10" y="228"/>
                  </a:cubicBezTo>
                  <a:cubicBezTo>
                    <a:pt x="227" y="11"/>
                    <a:pt x="227" y="11"/>
                    <a:pt x="227" y="11"/>
                  </a:cubicBezTo>
                  <a:cubicBezTo>
                    <a:pt x="235" y="2"/>
                    <a:pt x="248" y="0"/>
                    <a:pt x="259" y="4"/>
                  </a:cubicBezTo>
                  <a:cubicBezTo>
                    <a:pt x="270" y="7"/>
                    <a:pt x="277" y="17"/>
                    <a:pt x="278" y="29"/>
                  </a:cubicBezTo>
                  <a:cubicBezTo>
                    <a:pt x="297" y="242"/>
                    <a:pt x="297" y="242"/>
                    <a:pt x="297" y="242"/>
                  </a:cubicBezTo>
                  <a:cubicBezTo>
                    <a:pt x="298" y="251"/>
                    <a:pt x="295" y="259"/>
                    <a:pt x="289" y="266"/>
                  </a:cubicBezTo>
                  <a:cubicBezTo>
                    <a:pt x="71" y="483"/>
                    <a:pt x="71" y="483"/>
                    <a:pt x="71" y="483"/>
                  </a:cubicBezTo>
                  <a:cubicBezTo>
                    <a:pt x="65" y="489"/>
                    <a:pt x="58" y="492"/>
                    <a:pt x="50" y="492"/>
                  </a:cubicBezTo>
                  <a:close/>
                  <a:moveTo>
                    <a:pt x="62" y="260"/>
                  </a:moveTo>
                  <a:cubicBezTo>
                    <a:pt x="74" y="395"/>
                    <a:pt x="74" y="395"/>
                    <a:pt x="74" y="395"/>
                  </a:cubicBezTo>
                  <a:cubicBezTo>
                    <a:pt x="236" y="233"/>
                    <a:pt x="236" y="233"/>
                    <a:pt x="236" y="233"/>
                  </a:cubicBezTo>
                  <a:cubicBezTo>
                    <a:pt x="224" y="99"/>
                    <a:pt x="224" y="99"/>
                    <a:pt x="224" y="99"/>
                  </a:cubicBezTo>
                  <a:lnTo>
                    <a:pt x="62" y="2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6" name="Freeform 11"/>
            <p:cNvSpPr>
              <a:spLocks noEditPoints="1"/>
            </p:cNvSpPr>
            <p:nvPr/>
          </p:nvSpPr>
          <p:spPr bwMode="auto">
            <a:xfrm>
              <a:off x="4157663" y="5083175"/>
              <a:ext cx="501650" cy="301625"/>
            </a:xfrm>
            <a:custGeom>
              <a:avLst/>
              <a:gdLst>
                <a:gd name="T0" fmla="*/ 245 w 494"/>
                <a:gd name="T1" fmla="*/ 297 h 297"/>
                <a:gd name="T2" fmla="*/ 242 w 494"/>
                <a:gd name="T3" fmla="*/ 296 h 297"/>
                <a:gd name="T4" fmla="*/ 29 w 494"/>
                <a:gd name="T5" fmla="*/ 278 h 297"/>
                <a:gd name="T6" fmla="*/ 4 w 494"/>
                <a:gd name="T7" fmla="*/ 258 h 297"/>
                <a:gd name="T8" fmla="*/ 11 w 494"/>
                <a:gd name="T9" fmla="*/ 226 h 297"/>
                <a:gd name="T10" fmla="*/ 228 w 494"/>
                <a:gd name="T11" fmla="*/ 9 h 297"/>
                <a:gd name="T12" fmla="*/ 252 w 494"/>
                <a:gd name="T13" fmla="*/ 0 h 297"/>
                <a:gd name="T14" fmla="*/ 464 w 494"/>
                <a:gd name="T15" fmla="*/ 19 h 297"/>
                <a:gd name="T16" fmla="*/ 490 w 494"/>
                <a:gd name="T17" fmla="*/ 39 h 297"/>
                <a:gd name="T18" fmla="*/ 483 w 494"/>
                <a:gd name="T19" fmla="*/ 70 h 297"/>
                <a:gd name="T20" fmla="*/ 266 w 494"/>
                <a:gd name="T21" fmla="*/ 288 h 297"/>
                <a:gd name="T22" fmla="*/ 245 w 494"/>
                <a:gd name="T23" fmla="*/ 297 h 297"/>
                <a:gd name="T24" fmla="*/ 99 w 494"/>
                <a:gd name="T25" fmla="*/ 223 h 297"/>
                <a:gd name="T26" fmla="*/ 233 w 494"/>
                <a:gd name="T27" fmla="*/ 235 h 297"/>
                <a:gd name="T28" fmla="*/ 395 w 494"/>
                <a:gd name="T29" fmla="*/ 73 h 297"/>
                <a:gd name="T30" fmla="*/ 261 w 494"/>
                <a:gd name="T31" fmla="*/ 62 h 297"/>
                <a:gd name="T32" fmla="*/ 99 w 494"/>
                <a:gd name="T33" fmla="*/ 22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4" h="297">
                  <a:moveTo>
                    <a:pt x="245" y="297"/>
                  </a:moveTo>
                  <a:cubicBezTo>
                    <a:pt x="244" y="297"/>
                    <a:pt x="243" y="297"/>
                    <a:pt x="242" y="296"/>
                  </a:cubicBezTo>
                  <a:cubicBezTo>
                    <a:pt x="29" y="278"/>
                    <a:pt x="29" y="278"/>
                    <a:pt x="29" y="278"/>
                  </a:cubicBezTo>
                  <a:cubicBezTo>
                    <a:pt x="18" y="277"/>
                    <a:pt x="8" y="269"/>
                    <a:pt x="4" y="258"/>
                  </a:cubicBezTo>
                  <a:cubicBezTo>
                    <a:pt x="0" y="247"/>
                    <a:pt x="2" y="235"/>
                    <a:pt x="11" y="226"/>
                  </a:cubicBezTo>
                  <a:cubicBezTo>
                    <a:pt x="228" y="9"/>
                    <a:pt x="228" y="9"/>
                    <a:pt x="228" y="9"/>
                  </a:cubicBezTo>
                  <a:cubicBezTo>
                    <a:pt x="234" y="3"/>
                    <a:pt x="243" y="0"/>
                    <a:pt x="252" y="0"/>
                  </a:cubicBezTo>
                  <a:cubicBezTo>
                    <a:pt x="464" y="19"/>
                    <a:pt x="464" y="19"/>
                    <a:pt x="464" y="19"/>
                  </a:cubicBezTo>
                  <a:cubicBezTo>
                    <a:pt x="476" y="20"/>
                    <a:pt x="486" y="28"/>
                    <a:pt x="490" y="39"/>
                  </a:cubicBezTo>
                  <a:cubicBezTo>
                    <a:pt x="494" y="50"/>
                    <a:pt x="491" y="62"/>
                    <a:pt x="483" y="70"/>
                  </a:cubicBezTo>
                  <a:cubicBezTo>
                    <a:pt x="266" y="288"/>
                    <a:pt x="266" y="288"/>
                    <a:pt x="266" y="288"/>
                  </a:cubicBezTo>
                  <a:cubicBezTo>
                    <a:pt x="260" y="293"/>
                    <a:pt x="252" y="297"/>
                    <a:pt x="245" y="297"/>
                  </a:cubicBezTo>
                  <a:close/>
                  <a:moveTo>
                    <a:pt x="99" y="223"/>
                  </a:moveTo>
                  <a:cubicBezTo>
                    <a:pt x="233" y="235"/>
                    <a:pt x="233" y="235"/>
                    <a:pt x="233" y="235"/>
                  </a:cubicBezTo>
                  <a:cubicBezTo>
                    <a:pt x="395" y="73"/>
                    <a:pt x="395" y="73"/>
                    <a:pt x="395" y="73"/>
                  </a:cubicBezTo>
                  <a:cubicBezTo>
                    <a:pt x="261" y="62"/>
                    <a:pt x="261" y="62"/>
                    <a:pt x="261" y="62"/>
                  </a:cubicBezTo>
                  <a:lnTo>
                    <a:pt x="99" y="2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18"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9"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Tree>
  </p:cSld>
  <p:clrMapOvr>
    <a:masterClrMapping/>
  </p:clrMapOvr>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chemeClr val="tx1">
                    <a:lumMod val="75000"/>
                    <a:lumOff val="25000"/>
                  </a:schemeClr>
                </a:solidFill>
                <a:latin typeface="+mn-ea"/>
                <a:ea typeface="+mn-ea"/>
                <a:cs typeface="Arial" panose="020B0604020202020204" pitchFamily="34" charset="0"/>
              </a:rPr>
              <a:t>目录</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Tree>
  </p:cSld>
  <p:clrMapOvr>
    <a:masterClrMapping/>
  </p:clrMapOvr>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chemeClr val="tx1">
                    <a:lumMod val="75000"/>
                    <a:lumOff val="25000"/>
                  </a:schemeClr>
                </a:solidFill>
                <a:latin typeface="+mn-ea"/>
                <a:ea typeface="+mn-ea"/>
                <a:cs typeface="Arial" panose="020B0604020202020204" pitchFamily="34" charset="0"/>
              </a:rPr>
              <a:t>思考题</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Tree>
  </p:cSld>
  <p:clrMapOvr>
    <a:masterClrMapping/>
  </p:clrMapOvr>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12#本章总结">
    <p:spTree>
      <p:nvGrpSpPr>
        <p:cNvPr id="1" name=""/>
        <p:cNvGrpSpPr/>
        <p:nvPr/>
      </p:nvGrpSpPr>
      <p:grpSpPr>
        <a:xfrm>
          <a:off x="0" y="0"/>
          <a:ext cx="0" cy="0"/>
          <a:chOff x="0" y="0"/>
          <a:chExt cx="0" cy="0"/>
        </a:xfrm>
      </p:grpSpPr>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chemeClr val="tx1">
                    <a:lumMod val="75000"/>
                    <a:lumOff val="25000"/>
                  </a:schemeClr>
                </a:solidFill>
                <a:latin typeface="+mn-ea"/>
                <a:ea typeface="+mn-ea"/>
                <a:cs typeface="Arial" panose="020B0604020202020204" pitchFamily="34" charset="0"/>
              </a:rPr>
              <a:t>本章总结</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14" name="文本占位符 6"/>
          <p:cNvSpPr>
            <a:spLocks noGrp="1"/>
          </p:cNvSpPr>
          <p:nvPr>
            <p:ph type="body" sz="quarter" idx="11"/>
          </p:nvPr>
        </p:nvSpPr>
        <p:spPr>
          <a:xfrm>
            <a:off x="911424" y="1232756"/>
            <a:ext cx="10560049" cy="4680000"/>
          </a:xfrm>
        </p:spPr>
        <p:txBody>
          <a:bodyPr/>
          <a:lstStyle>
            <a:lvl1pPr algn="just">
              <a:defRPr>
                <a:latin typeface="+mn-ea"/>
                <a:ea typeface="+mn-ea"/>
                <a:cs typeface="Arial" panose="020B0604020202020204" pitchFamily="34" charset="0"/>
              </a:defRPr>
            </a:lvl1pPr>
            <a:lvl5pPr>
              <a:buNone/>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11#本节小结（可选）">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此版式用于每一节的</a:t>
            </a:r>
            <a:r>
              <a:rPr lang="zh-CN" altLang="en-US" dirty="0" smtClean="0"/>
              <a:t>总结</a:t>
            </a:r>
            <a:endParaRPr lang="zh-CN" altLang="en-US" dirty="0"/>
          </a:p>
        </p:txBody>
      </p:sp>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chemeClr val="tx1">
                    <a:lumMod val="75000"/>
                    <a:lumOff val="25000"/>
                  </a:schemeClr>
                </a:solidFill>
                <a:latin typeface="+mn-ea"/>
                <a:ea typeface="+mn-ea"/>
                <a:cs typeface="Arial" panose="020B0604020202020204" pitchFamily="34" charset="0"/>
              </a:rPr>
              <a:t>本节小结</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14#学习推荐(可选)">
    <p:spTree>
      <p:nvGrpSpPr>
        <p:cNvPr id="1" name=""/>
        <p:cNvGrpSpPr/>
        <p:nvPr/>
      </p:nvGrpSpPr>
      <p:grpSpPr>
        <a:xfrm>
          <a:off x="0" y="0"/>
          <a:ext cx="0" cy="0"/>
          <a:chOff x="0" y="0"/>
          <a:chExt cx="0" cy="0"/>
        </a:xfrm>
      </p:grpSpPr>
      <p:sp>
        <p:nvSpPr>
          <p:cNvPr id="6" name="文本占位符 6"/>
          <p:cNvSpPr>
            <a:spLocks noGrp="1"/>
          </p:cNvSpPr>
          <p:nvPr>
            <p:ph type="body" sz="quarter" idx="10"/>
          </p:nvPr>
        </p:nvSpPr>
        <p:spPr>
          <a:xfrm>
            <a:off x="912285" y="1233487"/>
            <a:ext cx="10560049" cy="4680000"/>
          </a:xfrm>
        </p:spPr>
        <p:txBody>
          <a:bodyPr/>
          <a:lstStyle>
            <a:lvl1pPr algn="just">
              <a:defRPr>
                <a:latin typeface="+mn-ea"/>
                <a:ea typeface="+mn-ea"/>
                <a:cs typeface="Arial" panose="020B0604020202020204" pitchFamily="34" charset="0"/>
              </a:defRPr>
            </a:lvl1pPr>
          </a:lstStyle>
          <a:p>
            <a:endParaRPr lang="zh-CN" altLang="en-US" dirty="0"/>
          </a:p>
        </p:txBody>
      </p:sp>
      <p:sp>
        <p:nvSpPr>
          <p:cNvPr id="8" name="TextBox 10"/>
          <p:cNvSpPr txBox="1"/>
          <p:nvPr userDrawn="1"/>
        </p:nvSpPr>
        <p:spPr bwMode="auto">
          <a:xfrm>
            <a:off x="1595500" y="408779"/>
            <a:ext cx="5040560"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chemeClr val="tx1">
                    <a:lumMod val="75000"/>
                    <a:lumOff val="25000"/>
                  </a:schemeClr>
                </a:solidFill>
                <a:latin typeface="+mn-ea"/>
                <a:ea typeface="+mn-ea"/>
                <a:cs typeface="Arial" panose="020B0604020202020204" pitchFamily="34" charset="0"/>
              </a:rPr>
              <a:t>学习推荐</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515380" y="456929"/>
            <a:ext cx="461963" cy="485190"/>
            <a:chOff x="-779463" y="1835151"/>
            <a:chExt cx="1136650" cy="1193799"/>
          </a:xfrm>
          <a:solidFill>
            <a:schemeClr val="bg1"/>
          </a:solidFill>
        </p:grpSpPr>
        <p:sp>
          <p:nvSpPr>
            <p:cNvPr id="12" name="Freeform 6"/>
            <p:cNvSpPr/>
            <p:nvPr/>
          </p:nvSpPr>
          <p:spPr bwMode="auto">
            <a:xfrm>
              <a:off x="-727075" y="2262188"/>
              <a:ext cx="1031875" cy="625475"/>
            </a:xfrm>
            <a:custGeom>
              <a:avLst/>
              <a:gdLst>
                <a:gd name="T0" fmla="*/ 946 w 968"/>
                <a:gd name="T1" fmla="*/ 587 h 587"/>
                <a:gd name="T2" fmla="*/ 22 w 968"/>
                <a:gd name="T3" fmla="*/ 587 h 587"/>
                <a:gd name="T4" fmla="*/ 0 w 968"/>
                <a:gd name="T5" fmla="*/ 565 h 587"/>
                <a:gd name="T6" fmla="*/ 0 w 968"/>
                <a:gd name="T7" fmla="*/ 63 h 587"/>
                <a:gd name="T8" fmla="*/ 62 w 968"/>
                <a:gd name="T9" fmla="*/ 0 h 587"/>
                <a:gd name="T10" fmla="*/ 104 w 968"/>
                <a:gd name="T11" fmla="*/ 0 h 587"/>
                <a:gd name="T12" fmla="*/ 126 w 968"/>
                <a:gd name="T13" fmla="*/ 22 h 587"/>
                <a:gd name="T14" fmla="*/ 104 w 968"/>
                <a:gd name="T15" fmla="*/ 43 h 587"/>
                <a:gd name="T16" fmla="*/ 62 w 968"/>
                <a:gd name="T17" fmla="*/ 43 h 587"/>
                <a:gd name="T18" fmla="*/ 43 w 968"/>
                <a:gd name="T19" fmla="*/ 63 h 587"/>
                <a:gd name="T20" fmla="*/ 43 w 968"/>
                <a:gd name="T21" fmla="*/ 544 h 587"/>
                <a:gd name="T22" fmla="*/ 925 w 968"/>
                <a:gd name="T23" fmla="*/ 544 h 587"/>
                <a:gd name="T24" fmla="*/ 925 w 968"/>
                <a:gd name="T25" fmla="*/ 63 h 587"/>
                <a:gd name="T26" fmla="*/ 906 w 968"/>
                <a:gd name="T27" fmla="*/ 43 h 587"/>
                <a:gd name="T28" fmla="*/ 859 w 968"/>
                <a:gd name="T29" fmla="*/ 43 h 587"/>
                <a:gd name="T30" fmla="*/ 837 w 968"/>
                <a:gd name="T31" fmla="*/ 22 h 587"/>
                <a:gd name="T32" fmla="*/ 859 w 968"/>
                <a:gd name="T33" fmla="*/ 0 h 587"/>
                <a:gd name="T34" fmla="*/ 906 w 968"/>
                <a:gd name="T35" fmla="*/ 0 h 587"/>
                <a:gd name="T36" fmla="*/ 968 w 968"/>
                <a:gd name="T37" fmla="*/ 63 h 587"/>
                <a:gd name="T38" fmla="*/ 968 w 968"/>
                <a:gd name="T39" fmla="*/ 565 h 587"/>
                <a:gd name="T40" fmla="*/ 946 w 968"/>
                <a:gd name="T41" fmla="*/ 58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8" h="587">
                  <a:moveTo>
                    <a:pt x="946" y="587"/>
                  </a:moveTo>
                  <a:cubicBezTo>
                    <a:pt x="22" y="587"/>
                    <a:pt x="22" y="587"/>
                    <a:pt x="22" y="587"/>
                  </a:cubicBezTo>
                  <a:cubicBezTo>
                    <a:pt x="10" y="587"/>
                    <a:pt x="0" y="577"/>
                    <a:pt x="0" y="565"/>
                  </a:cubicBezTo>
                  <a:cubicBezTo>
                    <a:pt x="0" y="63"/>
                    <a:pt x="0" y="63"/>
                    <a:pt x="0" y="63"/>
                  </a:cubicBezTo>
                  <a:cubicBezTo>
                    <a:pt x="0" y="28"/>
                    <a:pt x="28" y="0"/>
                    <a:pt x="62" y="0"/>
                  </a:cubicBezTo>
                  <a:cubicBezTo>
                    <a:pt x="104" y="0"/>
                    <a:pt x="104" y="0"/>
                    <a:pt x="104" y="0"/>
                  </a:cubicBezTo>
                  <a:cubicBezTo>
                    <a:pt x="116" y="0"/>
                    <a:pt x="126" y="10"/>
                    <a:pt x="126" y="22"/>
                  </a:cubicBezTo>
                  <a:cubicBezTo>
                    <a:pt x="126" y="34"/>
                    <a:pt x="116" y="43"/>
                    <a:pt x="104" y="43"/>
                  </a:cubicBezTo>
                  <a:cubicBezTo>
                    <a:pt x="62" y="43"/>
                    <a:pt x="62" y="43"/>
                    <a:pt x="62" y="43"/>
                  </a:cubicBezTo>
                  <a:cubicBezTo>
                    <a:pt x="52" y="43"/>
                    <a:pt x="43" y="52"/>
                    <a:pt x="43" y="63"/>
                  </a:cubicBezTo>
                  <a:cubicBezTo>
                    <a:pt x="43" y="544"/>
                    <a:pt x="43" y="544"/>
                    <a:pt x="43" y="544"/>
                  </a:cubicBezTo>
                  <a:cubicBezTo>
                    <a:pt x="925" y="544"/>
                    <a:pt x="925" y="544"/>
                    <a:pt x="925" y="544"/>
                  </a:cubicBezTo>
                  <a:cubicBezTo>
                    <a:pt x="925" y="63"/>
                    <a:pt x="925" y="63"/>
                    <a:pt x="925" y="63"/>
                  </a:cubicBezTo>
                  <a:cubicBezTo>
                    <a:pt x="925" y="52"/>
                    <a:pt x="916" y="43"/>
                    <a:pt x="906" y="43"/>
                  </a:cubicBezTo>
                  <a:cubicBezTo>
                    <a:pt x="859" y="43"/>
                    <a:pt x="859" y="43"/>
                    <a:pt x="859" y="43"/>
                  </a:cubicBezTo>
                  <a:cubicBezTo>
                    <a:pt x="847" y="43"/>
                    <a:pt x="837" y="34"/>
                    <a:pt x="837" y="22"/>
                  </a:cubicBezTo>
                  <a:cubicBezTo>
                    <a:pt x="837" y="10"/>
                    <a:pt x="847" y="0"/>
                    <a:pt x="859" y="0"/>
                  </a:cubicBezTo>
                  <a:cubicBezTo>
                    <a:pt x="906" y="0"/>
                    <a:pt x="906" y="0"/>
                    <a:pt x="906" y="0"/>
                  </a:cubicBezTo>
                  <a:cubicBezTo>
                    <a:pt x="940" y="0"/>
                    <a:pt x="968" y="28"/>
                    <a:pt x="968" y="63"/>
                  </a:cubicBezTo>
                  <a:cubicBezTo>
                    <a:pt x="968" y="565"/>
                    <a:pt x="968" y="565"/>
                    <a:pt x="968" y="565"/>
                  </a:cubicBezTo>
                  <a:cubicBezTo>
                    <a:pt x="968" y="577"/>
                    <a:pt x="958" y="587"/>
                    <a:pt x="946" y="5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a:spLocks noEditPoints="1"/>
            </p:cNvSpPr>
            <p:nvPr/>
          </p:nvSpPr>
          <p:spPr bwMode="auto">
            <a:xfrm>
              <a:off x="-779463" y="2841625"/>
              <a:ext cx="1136650" cy="187325"/>
            </a:xfrm>
            <a:custGeom>
              <a:avLst/>
              <a:gdLst>
                <a:gd name="T0" fmla="*/ 1024 w 1066"/>
                <a:gd name="T1" fmla="*/ 176 h 176"/>
                <a:gd name="T2" fmla="*/ 42 w 1066"/>
                <a:gd name="T3" fmla="*/ 176 h 176"/>
                <a:gd name="T4" fmla="*/ 0 w 1066"/>
                <a:gd name="T5" fmla="*/ 134 h 176"/>
                <a:gd name="T6" fmla="*/ 0 w 1066"/>
                <a:gd name="T7" fmla="*/ 42 h 176"/>
                <a:gd name="T8" fmla="*/ 42 w 1066"/>
                <a:gd name="T9" fmla="*/ 0 h 176"/>
                <a:gd name="T10" fmla="*/ 1024 w 1066"/>
                <a:gd name="T11" fmla="*/ 0 h 176"/>
                <a:gd name="T12" fmla="*/ 1066 w 1066"/>
                <a:gd name="T13" fmla="*/ 42 h 176"/>
                <a:gd name="T14" fmla="*/ 1066 w 1066"/>
                <a:gd name="T15" fmla="*/ 134 h 176"/>
                <a:gd name="T16" fmla="*/ 1024 w 1066"/>
                <a:gd name="T17" fmla="*/ 176 h 176"/>
                <a:gd name="T18" fmla="*/ 1023 w 1066"/>
                <a:gd name="T19" fmla="*/ 42 h 176"/>
                <a:gd name="T20" fmla="*/ 42 w 1066"/>
                <a:gd name="T21" fmla="*/ 43 h 176"/>
                <a:gd name="T22" fmla="*/ 43 w 1066"/>
                <a:gd name="T23" fmla="*/ 134 h 176"/>
                <a:gd name="T24" fmla="*/ 1023 w 1066"/>
                <a:gd name="T25" fmla="*/ 133 h 176"/>
                <a:gd name="T26" fmla="*/ 1023 w 1066"/>
                <a:gd name="T27" fmla="*/ 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6" h="176">
                  <a:moveTo>
                    <a:pt x="1024" y="176"/>
                  </a:moveTo>
                  <a:cubicBezTo>
                    <a:pt x="42" y="176"/>
                    <a:pt x="42" y="176"/>
                    <a:pt x="42" y="176"/>
                  </a:cubicBezTo>
                  <a:cubicBezTo>
                    <a:pt x="19" y="176"/>
                    <a:pt x="0" y="157"/>
                    <a:pt x="0" y="134"/>
                  </a:cubicBezTo>
                  <a:cubicBezTo>
                    <a:pt x="0" y="42"/>
                    <a:pt x="0" y="42"/>
                    <a:pt x="0" y="42"/>
                  </a:cubicBezTo>
                  <a:cubicBezTo>
                    <a:pt x="0" y="18"/>
                    <a:pt x="19" y="0"/>
                    <a:pt x="42" y="0"/>
                  </a:cubicBezTo>
                  <a:cubicBezTo>
                    <a:pt x="1024" y="0"/>
                    <a:pt x="1024" y="0"/>
                    <a:pt x="1024" y="0"/>
                  </a:cubicBezTo>
                  <a:cubicBezTo>
                    <a:pt x="1047" y="0"/>
                    <a:pt x="1066" y="18"/>
                    <a:pt x="1066" y="42"/>
                  </a:cubicBezTo>
                  <a:cubicBezTo>
                    <a:pt x="1066" y="134"/>
                    <a:pt x="1066" y="134"/>
                    <a:pt x="1066" y="134"/>
                  </a:cubicBezTo>
                  <a:cubicBezTo>
                    <a:pt x="1066" y="157"/>
                    <a:pt x="1047" y="176"/>
                    <a:pt x="1024" y="176"/>
                  </a:cubicBezTo>
                  <a:close/>
                  <a:moveTo>
                    <a:pt x="1023" y="42"/>
                  </a:moveTo>
                  <a:cubicBezTo>
                    <a:pt x="42" y="43"/>
                    <a:pt x="42" y="43"/>
                    <a:pt x="42" y="43"/>
                  </a:cubicBezTo>
                  <a:cubicBezTo>
                    <a:pt x="43" y="134"/>
                    <a:pt x="43" y="134"/>
                    <a:pt x="43" y="134"/>
                  </a:cubicBezTo>
                  <a:cubicBezTo>
                    <a:pt x="1023" y="133"/>
                    <a:pt x="1023" y="133"/>
                    <a:pt x="1023" y="133"/>
                  </a:cubicBezTo>
                  <a:lnTo>
                    <a:pt x="1023"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Freeform 8"/>
            <p:cNvSpPr/>
            <p:nvPr/>
          </p:nvSpPr>
          <p:spPr bwMode="auto">
            <a:xfrm>
              <a:off x="-303213" y="2911475"/>
              <a:ext cx="184150" cy="46037"/>
            </a:xfrm>
            <a:custGeom>
              <a:avLst/>
              <a:gdLst>
                <a:gd name="T0" fmla="*/ 151 w 172"/>
                <a:gd name="T1" fmla="*/ 43 h 43"/>
                <a:gd name="T2" fmla="*/ 21 w 172"/>
                <a:gd name="T3" fmla="*/ 43 h 43"/>
                <a:gd name="T4" fmla="*/ 0 w 172"/>
                <a:gd name="T5" fmla="*/ 22 h 43"/>
                <a:gd name="T6" fmla="*/ 21 w 172"/>
                <a:gd name="T7" fmla="*/ 0 h 43"/>
                <a:gd name="T8" fmla="*/ 151 w 172"/>
                <a:gd name="T9" fmla="*/ 0 h 43"/>
                <a:gd name="T10" fmla="*/ 172 w 172"/>
                <a:gd name="T11" fmla="*/ 22 h 43"/>
                <a:gd name="T12" fmla="*/ 151 w 172"/>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72" h="43">
                  <a:moveTo>
                    <a:pt x="151" y="43"/>
                  </a:moveTo>
                  <a:cubicBezTo>
                    <a:pt x="21" y="43"/>
                    <a:pt x="21" y="43"/>
                    <a:pt x="21" y="43"/>
                  </a:cubicBezTo>
                  <a:cubicBezTo>
                    <a:pt x="10" y="43"/>
                    <a:pt x="0" y="34"/>
                    <a:pt x="0" y="22"/>
                  </a:cubicBezTo>
                  <a:cubicBezTo>
                    <a:pt x="0" y="10"/>
                    <a:pt x="10" y="0"/>
                    <a:pt x="21" y="0"/>
                  </a:cubicBezTo>
                  <a:cubicBezTo>
                    <a:pt x="151" y="0"/>
                    <a:pt x="151" y="0"/>
                    <a:pt x="151" y="0"/>
                  </a:cubicBezTo>
                  <a:cubicBezTo>
                    <a:pt x="162" y="0"/>
                    <a:pt x="172" y="10"/>
                    <a:pt x="172" y="22"/>
                  </a:cubicBezTo>
                  <a:cubicBezTo>
                    <a:pt x="172" y="34"/>
                    <a:pt x="162" y="43"/>
                    <a:pt x="151"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Freeform 9"/>
            <p:cNvSpPr>
              <a:spLocks noEditPoints="1"/>
            </p:cNvSpPr>
            <p:nvPr/>
          </p:nvSpPr>
          <p:spPr bwMode="auto">
            <a:xfrm>
              <a:off x="-568325" y="1835151"/>
              <a:ext cx="712788" cy="852487"/>
            </a:xfrm>
            <a:custGeom>
              <a:avLst/>
              <a:gdLst>
                <a:gd name="T0" fmla="*/ 335 w 668"/>
                <a:gd name="T1" fmla="*/ 800 h 800"/>
                <a:gd name="T2" fmla="*/ 316 w 668"/>
                <a:gd name="T3" fmla="*/ 789 h 800"/>
                <a:gd name="T4" fmla="*/ 246 w 668"/>
                <a:gd name="T5" fmla="*/ 662 h 800"/>
                <a:gd name="T6" fmla="*/ 57 w 668"/>
                <a:gd name="T7" fmla="*/ 508 h 800"/>
                <a:gd name="T8" fmla="*/ 49 w 668"/>
                <a:gd name="T9" fmla="*/ 492 h 800"/>
                <a:gd name="T10" fmla="*/ 84 w 668"/>
                <a:gd name="T11" fmla="*/ 168 h 800"/>
                <a:gd name="T12" fmla="*/ 202 w 668"/>
                <a:gd name="T13" fmla="*/ 73 h 800"/>
                <a:gd name="T14" fmla="*/ 621 w 668"/>
                <a:gd name="T15" fmla="*/ 226 h 800"/>
                <a:gd name="T16" fmla="*/ 621 w 668"/>
                <a:gd name="T17" fmla="*/ 226 h 800"/>
                <a:gd name="T18" fmla="*/ 594 w 668"/>
                <a:gd name="T19" fmla="*/ 538 h 800"/>
                <a:gd name="T20" fmla="*/ 468 w 668"/>
                <a:gd name="T21" fmla="*/ 645 h 800"/>
                <a:gd name="T22" fmla="*/ 412 w 668"/>
                <a:gd name="T23" fmla="*/ 665 h 800"/>
                <a:gd name="T24" fmla="*/ 355 w 668"/>
                <a:gd name="T25" fmla="*/ 787 h 800"/>
                <a:gd name="T26" fmla="*/ 336 w 668"/>
                <a:gd name="T27" fmla="*/ 800 h 800"/>
                <a:gd name="T28" fmla="*/ 335 w 668"/>
                <a:gd name="T29" fmla="*/ 800 h 800"/>
                <a:gd name="T30" fmla="*/ 334 w 668"/>
                <a:gd name="T31" fmla="*/ 87 h 800"/>
                <a:gd name="T32" fmla="*/ 220 w 668"/>
                <a:gd name="T33" fmla="*/ 112 h 800"/>
                <a:gd name="T34" fmla="*/ 119 w 668"/>
                <a:gd name="T35" fmla="*/ 194 h 800"/>
                <a:gd name="T36" fmla="*/ 88 w 668"/>
                <a:gd name="T37" fmla="*/ 474 h 800"/>
                <a:gd name="T38" fmla="*/ 95 w 668"/>
                <a:gd name="T39" fmla="*/ 487 h 800"/>
                <a:gd name="T40" fmla="*/ 266 w 668"/>
                <a:gd name="T41" fmla="*/ 622 h 800"/>
                <a:gd name="T42" fmla="*/ 280 w 668"/>
                <a:gd name="T43" fmla="*/ 633 h 800"/>
                <a:gd name="T44" fmla="*/ 333 w 668"/>
                <a:gd name="T45" fmla="*/ 731 h 800"/>
                <a:gd name="T46" fmla="*/ 377 w 668"/>
                <a:gd name="T47" fmla="*/ 637 h 800"/>
                <a:gd name="T48" fmla="*/ 392 w 668"/>
                <a:gd name="T49" fmla="*/ 625 h 800"/>
                <a:gd name="T50" fmla="*/ 450 w 668"/>
                <a:gd name="T51" fmla="*/ 606 h 800"/>
                <a:gd name="T52" fmla="*/ 559 w 668"/>
                <a:gd name="T53" fmla="*/ 514 h 800"/>
                <a:gd name="T54" fmla="*/ 582 w 668"/>
                <a:gd name="T55" fmla="*/ 244 h 800"/>
                <a:gd name="T56" fmla="*/ 582 w 668"/>
                <a:gd name="T57" fmla="*/ 244 h 800"/>
                <a:gd name="T58" fmla="*/ 334 w 668"/>
                <a:gd name="T59" fmla="*/ 87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68" h="800">
                  <a:moveTo>
                    <a:pt x="335" y="800"/>
                  </a:moveTo>
                  <a:cubicBezTo>
                    <a:pt x="327" y="800"/>
                    <a:pt x="320" y="796"/>
                    <a:pt x="316" y="789"/>
                  </a:cubicBezTo>
                  <a:cubicBezTo>
                    <a:pt x="246" y="662"/>
                    <a:pt x="246" y="662"/>
                    <a:pt x="246" y="662"/>
                  </a:cubicBezTo>
                  <a:cubicBezTo>
                    <a:pt x="165" y="638"/>
                    <a:pt x="97" y="582"/>
                    <a:pt x="57" y="508"/>
                  </a:cubicBezTo>
                  <a:cubicBezTo>
                    <a:pt x="54" y="502"/>
                    <a:pt x="52" y="497"/>
                    <a:pt x="49" y="492"/>
                  </a:cubicBezTo>
                  <a:cubicBezTo>
                    <a:pt x="0" y="385"/>
                    <a:pt x="13" y="261"/>
                    <a:pt x="84" y="168"/>
                  </a:cubicBezTo>
                  <a:cubicBezTo>
                    <a:pt x="115" y="127"/>
                    <a:pt x="155" y="95"/>
                    <a:pt x="202" y="73"/>
                  </a:cubicBezTo>
                  <a:cubicBezTo>
                    <a:pt x="360" y="0"/>
                    <a:pt x="548" y="69"/>
                    <a:pt x="621" y="226"/>
                  </a:cubicBezTo>
                  <a:cubicBezTo>
                    <a:pt x="621" y="226"/>
                    <a:pt x="621" y="226"/>
                    <a:pt x="621" y="226"/>
                  </a:cubicBezTo>
                  <a:cubicBezTo>
                    <a:pt x="668" y="327"/>
                    <a:pt x="658" y="447"/>
                    <a:pt x="594" y="538"/>
                  </a:cubicBezTo>
                  <a:cubicBezTo>
                    <a:pt x="563" y="584"/>
                    <a:pt x="519" y="621"/>
                    <a:pt x="468" y="645"/>
                  </a:cubicBezTo>
                  <a:cubicBezTo>
                    <a:pt x="450" y="653"/>
                    <a:pt x="431" y="660"/>
                    <a:pt x="412" y="665"/>
                  </a:cubicBezTo>
                  <a:cubicBezTo>
                    <a:pt x="355" y="787"/>
                    <a:pt x="355" y="787"/>
                    <a:pt x="355" y="787"/>
                  </a:cubicBezTo>
                  <a:cubicBezTo>
                    <a:pt x="351" y="795"/>
                    <a:pt x="344" y="800"/>
                    <a:pt x="336" y="800"/>
                  </a:cubicBezTo>
                  <a:cubicBezTo>
                    <a:pt x="335" y="800"/>
                    <a:pt x="335" y="800"/>
                    <a:pt x="335" y="800"/>
                  </a:cubicBezTo>
                  <a:close/>
                  <a:moveTo>
                    <a:pt x="334" y="87"/>
                  </a:moveTo>
                  <a:cubicBezTo>
                    <a:pt x="296" y="87"/>
                    <a:pt x="257" y="95"/>
                    <a:pt x="220" y="112"/>
                  </a:cubicBezTo>
                  <a:cubicBezTo>
                    <a:pt x="180" y="131"/>
                    <a:pt x="145" y="159"/>
                    <a:pt x="119" y="194"/>
                  </a:cubicBezTo>
                  <a:cubicBezTo>
                    <a:pt x="57" y="275"/>
                    <a:pt x="45" y="382"/>
                    <a:pt x="88" y="474"/>
                  </a:cubicBezTo>
                  <a:cubicBezTo>
                    <a:pt x="90" y="478"/>
                    <a:pt x="92" y="483"/>
                    <a:pt x="95" y="487"/>
                  </a:cubicBezTo>
                  <a:cubicBezTo>
                    <a:pt x="130" y="554"/>
                    <a:pt x="193" y="603"/>
                    <a:pt x="266" y="622"/>
                  </a:cubicBezTo>
                  <a:cubicBezTo>
                    <a:pt x="272" y="624"/>
                    <a:pt x="277" y="628"/>
                    <a:pt x="280" y="633"/>
                  </a:cubicBezTo>
                  <a:cubicBezTo>
                    <a:pt x="333" y="731"/>
                    <a:pt x="333" y="731"/>
                    <a:pt x="333" y="731"/>
                  </a:cubicBezTo>
                  <a:cubicBezTo>
                    <a:pt x="377" y="637"/>
                    <a:pt x="377" y="637"/>
                    <a:pt x="377" y="637"/>
                  </a:cubicBezTo>
                  <a:cubicBezTo>
                    <a:pt x="380" y="631"/>
                    <a:pt x="386" y="626"/>
                    <a:pt x="392" y="625"/>
                  </a:cubicBezTo>
                  <a:cubicBezTo>
                    <a:pt x="413" y="621"/>
                    <a:pt x="432" y="614"/>
                    <a:pt x="450" y="606"/>
                  </a:cubicBezTo>
                  <a:cubicBezTo>
                    <a:pt x="494" y="585"/>
                    <a:pt x="532" y="554"/>
                    <a:pt x="559" y="514"/>
                  </a:cubicBezTo>
                  <a:cubicBezTo>
                    <a:pt x="613" y="435"/>
                    <a:pt x="622" y="331"/>
                    <a:pt x="582" y="244"/>
                  </a:cubicBezTo>
                  <a:cubicBezTo>
                    <a:pt x="582" y="244"/>
                    <a:pt x="582" y="244"/>
                    <a:pt x="582" y="244"/>
                  </a:cubicBezTo>
                  <a:cubicBezTo>
                    <a:pt x="536" y="145"/>
                    <a:pt x="437" y="87"/>
                    <a:pt x="334"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6" name="Freeform 10"/>
            <p:cNvSpPr>
              <a:spLocks noEditPoints="1"/>
            </p:cNvSpPr>
            <p:nvPr/>
          </p:nvSpPr>
          <p:spPr bwMode="auto">
            <a:xfrm>
              <a:off x="-354013" y="2181225"/>
              <a:ext cx="280988" cy="187325"/>
            </a:xfrm>
            <a:custGeom>
              <a:avLst/>
              <a:gdLst>
                <a:gd name="T0" fmla="*/ 140 w 263"/>
                <a:gd name="T1" fmla="*/ 177 h 177"/>
                <a:gd name="T2" fmla="*/ 130 w 263"/>
                <a:gd name="T3" fmla="*/ 177 h 177"/>
                <a:gd name="T4" fmla="*/ 2 w 263"/>
                <a:gd name="T5" fmla="*/ 115 h 177"/>
                <a:gd name="T6" fmla="*/ 3 w 263"/>
                <a:gd name="T7" fmla="*/ 21 h 177"/>
                <a:gd name="T8" fmla="*/ 25 w 263"/>
                <a:gd name="T9" fmla="*/ 0 h 177"/>
                <a:gd name="T10" fmla="*/ 46 w 263"/>
                <a:gd name="T11" fmla="*/ 21 h 177"/>
                <a:gd name="T12" fmla="*/ 45 w 263"/>
                <a:gd name="T13" fmla="*/ 113 h 177"/>
                <a:gd name="T14" fmla="*/ 131 w 263"/>
                <a:gd name="T15" fmla="*/ 134 h 177"/>
                <a:gd name="T16" fmla="*/ 218 w 263"/>
                <a:gd name="T17" fmla="*/ 119 h 177"/>
                <a:gd name="T18" fmla="*/ 220 w 263"/>
                <a:gd name="T19" fmla="*/ 27 h 177"/>
                <a:gd name="T20" fmla="*/ 242 w 263"/>
                <a:gd name="T21" fmla="*/ 6 h 177"/>
                <a:gd name="T22" fmla="*/ 263 w 263"/>
                <a:gd name="T23" fmla="*/ 28 h 177"/>
                <a:gd name="T24" fmla="*/ 261 w 263"/>
                <a:gd name="T25" fmla="*/ 122 h 177"/>
                <a:gd name="T26" fmla="*/ 214 w 263"/>
                <a:gd name="T27" fmla="*/ 168 h 177"/>
                <a:gd name="T28" fmla="*/ 140 w 263"/>
                <a:gd name="T29" fmla="*/ 177 h 177"/>
                <a:gd name="T30" fmla="*/ 45 w 263"/>
                <a:gd name="T31" fmla="*/ 116 h 177"/>
                <a:gd name="T32" fmla="*/ 45 w 263"/>
                <a:gd name="T33" fmla="*/ 116 h 177"/>
                <a:gd name="T34" fmla="*/ 45 w 263"/>
                <a:gd name="T35" fmla="*/ 11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177">
                  <a:moveTo>
                    <a:pt x="140" y="177"/>
                  </a:moveTo>
                  <a:cubicBezTo>
                    <a:pt x="137" y="177"/>
                    <a:pt x="133" y="177"/>
                    <a:pt x="130" y="177"/>
                  </a:cubicBezTo>
                  <a:cubicBezTo>
                    <a:pt x="65" y="175"/>
                    <a:pt x="0" y="155"/>
                    <a:pt x="2" y="115"/>
                  </a:cubicBezTo>
                  <a:cubicBezTo>
                    <a:pt x="3" y="21"/>
                    <a:pt x="3" y="21"/>
                    <a:pt x="3" y="21"/>
                  </a:cubicBezTo>
                  <a:cubicBezTo>
                    <a:pt x="3" y="9"/>
                    <a:pt x="14" y="0"/>
                    <a:pt x="25" y="0"/>
                  </a:cubicBezTo>
                  <a:cubicBezTo>
                    <a:pt x="37" y="0"/>
                    <a:pt x="47" y="10"/>
                    <a:pt x="46" y="21"/>
                  </a:cubicBezTo>
                  <a:cubicBezTo>
                    <a:pt x="45" y="113"/>
                    <a:pt x="45" y="113"/>
                    <a:pt x="45" y="113"/>
                  </a:cubicBezTo>
                  <a:cubicBezTo>
                    <a:pt x="51" y="120"/>
                    <a:pt x="82" y="133"/>
                    <a:pt x="131" y="134"/>
                  </a:cubicBezTo>
                  <a:cubicBezTo>
                    <a:pt x="180" y="136"/>
                    <a:pt x="211" y="125"/>
                    <a:pt x="218" y="119"/>
                  </a:cubicBezTo>
                  <a:cubicBezTo>
                    <a:pt x="220" y="27"/>
                    <a:pt x="220" y="27"/>
                    <a:pt x="220" y="27"/>
                  </a:cubicBezTo>
                  <a:cubicBezTo>
                    <a:pt x="220" y="15"/>
                    <a:pt x="231" y="5"/>
                    <a:pt x="242" y="6"/>
                  </a:cubicBezTo>
                  <a:cubicBezTo>
                    <a:pt x="254" y="6"/>
                    <a:pt x="263" y="16"/>
                    <a:pt x="263" y="28"/>
                  </a:cubicBezTo>
                  <a:cubicBezTo>
                    <a:pt x="261" y="122"/>
                    <a:pt x="261" y="122"/>
                    <a:pt x="261" y="122"/>
                  </a:cubicBezTo>
                  <a:cubicBezTo>
                    <a:pt x="261" y="136"/>
                    <a:pt x="252" y="156"/>
                    <a:pt x="214" y="168"/>
                  </a:cubicBezTo>
                  <a:cubicBezTo>
                    <a:pt x="193" y="174"/>
                    <a:pt x="167" y="177"/>
                    <a:pt x="140" y="177"/>
                  </a:cubicBezTo>
                  <a:close/>
                  <a:moveTo>
                    <a:pt x="45" y="116"/>
                  </a:moveTo>
                  <a:cubicBezTo>
                    <a:pt x="45" y="116"/>
                    <a:pt x="45" y="116"/>
                    <a:pt x="45" y="116"/>
                  </a:cubicBezTo>
                  <a:cubicBezTo>
                    <a:pt x="45" y="116"/>
                    <a:pt x="45" y="116"/>
                    <a:pt x="45"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7" name="Freeform 11"/>
            <p:cNvSpPr>
              <a:spLocks noEditPoints="1"/>
            </p:cNvSpPr>
            <p:nvPr/>
          </p:nvSpPr>
          <p:spPr bwMode="auto">
            <a:xfrm>
              <a:off x="-420688" y="2066925"/>
              <a:ext cx="419100" cy="209550"/>
            </a:xfrm>
            <a:custGeom>
              <a:avLst/>
              <a:gdLst>
                <a:gd name="T0" fmla="*/ 195 w 394"/>
                <a:gd name="T1" fmla="*/ 197 h 197"/>
                <a:gd name="T2" fmla="*/ 186 w 394"/>
                <a:gd name="T3" fmla="*/ 195 h 197"/>
                <a:gd name="T4" fmla="*/ 13 w 394"/>
                <a:gd name="T5" fmla="*/ 117 h 197"/>
                <a:gd name="T6" fmla="*/ 0 w 394"/>
                <a:gd name="T7" fmla="*/ 97 h 197"/>
                <a:gd name="T8" fmla="*/ 14 w 394"/>
                <a:gd name="T9" fmla="*/ 77 h 197"/>
                <a:gd name="T10" fmla="*/ 191 w 394"/>
                <a:gd name="T11" fmla="*/ 2 h 197"/>
                <a:gd name="T12" fmla="*/ 209 w 394"/>
                <a:gd name="T13" fmla="*/ 3 h 197"/>
                <a:gd name="T14" fmla="*/ 382 w 394"/>
                <a:gd name="T15" fmla="*/ 88 h 197"/>
                <a:gd name="T16" fmla="*/ 394 w 394"/>
                <a:gd name="T17" fmla="*/ 108 h 197"/>
                <a:gd name="T18" fmla="*/ 380 w 394"/>
                <a:gd name="T19" fmla="*/ 128 h 197"/>
                <a:gd name="T20" fmla="*/ 203 w 394"/>
                <a:gd name="T21" fmla="*/ 195 h 197"/>
                <a:gd name="T22" fmla="*/ 195 w 394"/>
                <a:gd name="T23" fmla="*/ 197 h 197"/>
                <a:gd name="T24" fmla="*/ 76 w 394"/>
                <a:gd name="T25" fmla="*/ 98 h 197"/>
                <a:gd name="T26" fmla="*/ 196 w 394"/>
                <a:gd name="T27" fmla="*/ 152 h 197"/>
                <a:gd name="T28" fmla="*/ 318 w 394"/>
                <a:gd name="T29" fmla="*/ 105 h 197"/>
                <a:gd name="T30" fmla="*/ 199 w 394"/>
                <a:gd name="T31" fmla="*/ 46 h 197"/>
                <a:gd name="T32" fmla="*/ 76 w 394"/>
                <a:gd name="T3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4" h="197">
                  <a:moveTo>
                    <a:pt x="195" y="197"/>
                  </a:moveTo>
                  <a:cubicBezTo>
                    <a:pt x="192" y="197"/>
                    <a:pt x="189" y="196"/>
                    <a:pt x="186" y="195"/>
                  </a:cubicBezTo>
                  <a:cubicBezTo>
                    <a:pt x="13" y="117"/>
                    <a:pt x="13" y="117"/>
                    <a:pt x="13" y="117"/>
                  </a:cubicBezTo>
                  <a:cubicBezTo>
                    <a:pt x="5" y="113"/>
                    <a:pt x="0" y="105"/>
                    <a:pt x="0" y="97"/>
                  </a:cubicBezTo>
                  <a:cubicBezTo>
                    <a:pt x="1" y="88"/>
                    <a:pt x="6" y="80"/>
                    <a:pt x="14" y="77"/>
                  </a:cubicBezTo>
                  <a:cubicBezTo>
                    <a:pt x="191" y="2"/>
                    <a:pt x="191" y="2"/>
                    <a:pt x="191" y="2"/>
                  </a:cubicBezTo>
                  <a:cubicBezTo>
                    <a:pt x="197" y="0"/>
                    <a:pt x="203" y="0"/>
                    <a:pt x="209" y="3"/>
                  </a:cubicBezTo>
                  <a:cubicBezTo>
                    <a:pt x="382" y="88"/>
                    <a:pt x="382" y="88"/>
                    <a:pt x="382" y="88"/>
                  </a:cubicBezTo>
                  <a:cubicBezTo>
                    <a:pt x="389" y="92"/>
                    <a:pt x="394" y="100"/>
                    <a:pt x="394" y="108"/>
                  </a:cubicBezTo>
                  <a:cubicBezTo>
                    <a:pt x="393" y="117"/>
                    <a:pt x="388" y="124"/>
                    <a:pt x="380" y="128"/>
                  </a:cubicBezTo>
                  <a:cubicBezTo>
                    <a:pt x="203" y="195"/>
                    <a:pt x="203" y="195"/>
                    <a:pt x="203" y="195"/>
                  </a:cubicBezTo>
                  <a:cubicBezTo>
                    <a:pt x="200" y="196"/>
                    <a:pt x="197" y="197"/>
                    <a:pt x="195" y="197"/>
                  </a:cubicBezTo>
                  <a:close/>
                  <a:moveTo>
                    <a:pt x="76" y="98"/>
                  </a:moveTo>
                  <a:cubicBezTo>
                    <a:pt x="196" y="152"/>
                    <a:pt x="196" y="152"/>
                    <a:pt x="196" y="152"/>
                  </a:cubicBezTo>
                  <a:cubicBezTo>
                    <a:pt x="318" y="105"/>
                    <a:pt x="318" y="105"/>
                    <a:pt x="318" y="105"/>
                  </a:cubicBezTo>
                  <a:cubicBezTo>
                    <a:pt x="199" y="46"/>
                    <a:pt x="199" y="46"/>
                    <a:pt x="199" y="46"/>
                  </a:cubicBezTo>
                  <a:lnTo>
                    <a:pt x="76" y="9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Tree>
  </p:cSld>
  <p:clrMapOvr>
    <a:masterClrMapping/>
  </p:clrMapOvr>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13#更多信息(可选)">
    <p:spTree>
      <p:nvGrpSpPr>
        <p:cNvPr id="1" name=""/>
        <p:cNvGrpSpPr/>
        <p:nvPr/>
      </p:nvGrpSpPr>
      <p:grpSpPr>
        <a:xfrm>
          <a:off x="0" y="0"/>
          <a:ext cx="0" cy="0"/>
          <a:chOff x="0" y="0"/>
          <a:chExt cx="0" cy="0"/>
        </a:xfrm>
      </p:grpSpPr>
      <p:sp>
        <p:nvSpPr>
          <p:cNvPr id="9"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此版式用于提供给学员更多学习信息。</a:t>
            </a:r>
            <a:endParaRPr lang="zh-CN" altLang="en-US" dirty="0"/>
          </a:p>
        </p:txBody>
      </p:sp>
      <p:sp>
        <p:nvSpPr>
          <p:cNvPr id="5" name="TextBox 10"/>
          <p:cNvSpPr txBox="1"/>
          <p:nvPr userDrawn="1"/>
        </p:nvSpPr>
        <p:spPr bwMode="auto">
          <a:xfrm>
            <a:off x="1595500" y="408779"/>
            <a:ext cx="5040560"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chemeClr val="tx1">
                    <a:lumMod val="75000"/>
                    <a:lumOff val="25000"/>
                  </a:schemeClr>
                </a:solidFill>
                <a:latin typeface="+mn-ea"/>
                <a:ea typeface="+mn-ea"/>
                <a:cs typeface="Arial" panose="020B0604020202020204" pitchFamily="34" charset="0"/>
              </a:rPr>
              <a:t>更多信息</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6"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479376" y="480268"/>
            <a:ext cx="496581" cy="496581"/>
            <a:chOff x="4485904" y="3429000"/>
            <a:chExt cx="2003425" cy="2003425"/>
          </a:xfrm>
          <a:solidFill>
            <a:schemeClr val="bg1"/>
          </a:solidFill>
        </p:grpSpPr>
        <p:sp>
          <p:nvSpPr>
            <p:cNvPr id="12" name="Freeform 6"/>
            <p:cNvSpPr>
              <a:spLocks noEditPoints="1"/>
            </p:cNvSpPr>
            <p:nvPr/>
          </p:nvSpPr>
          <p:spPr bwMode="auto">
            <a:xfrm>
              <a:off x="4485904" y="3429000"/>
              <a:ext cx="2003425" cy="2003425"/>
            </a:xfrm>
            <a:custGeom>
              <a:avLst/>
              <a:gdLst>
                <a:gd name="T0" fmla="*/ 669 w 1338"/>
                <a:gd name="T1" fmla="*/ 0 h 1338"/>
                <a:gd name="T2" fmla="*/ 1338 w 1338"/>
                <a:gd name="T3" fmla="*/ 669 h 1338"/>
                <a:gd name="T4" fmla="*/ 669 w 1338"/>
                <a:gd name="T5" fmla="*/ 1338 h 1338"/>
                <a:gd name="T6" fmla="*/ 0 w 1338"/>
                <a:gd name="T7" fmla="*/ 669 h 1338"/>
                <a:gd name="T8" fmla="*/ 669 w 1338"/>
                <a:gd name="T9" fmla="*/ 0 h 1338"/>
                <a:gd name="T10" fmla="*/ 669 w 1338"/>
                <a:gd name="T11" fmla="*/ 92 h 1338"/>
                <a:gd name="T12" fmla="*/ 1246 w 1338"/>
                <a:gd name="T13" fmla="*/ 669 h 1338"/>
                <a:gd name="T14" fmla="*/ 669 w 1338"/>
                <a:gd name="T15" fmla="*/ 1246 h 1338"/>
                <a:gd name="T16" fmla="*/ 92 w 1338"/>
                <a:gd name="T17" fmla="*/ 669 h 1338"/>
                <a:gd name="T18" fmla="*/ 669 w 1338"/>
                <a:gd name="T19" fmla="*/ 92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8" h="1338">
                  <a:moveTo>
                    <a:pt x="669" y="0"/>
                  </a:moveTo>
                  <a:cubicBezTo>
                    <a:pt x="1039" y="0"/>
                    <a:pt x="1338" y="299"/>
                    <a:pt x="1338" y="669"/>
                  </a:cubicBezTo>
                  <a:cubicBezTo>
                    <a:pt x="1338" y="1039"/>
                    <a:pt x="1039" y="1338"/>
                    <a:pt x="669" y="1338"/>
                  </a:cubicBezTo>
                  <a:cubicBezTo>
                    <a:pt x="299" y="1338"/>
                    <a:pt x="0" y="1039"/>
                    <a:pt x="0" y="669"/>
                  </a:cubicBezTo>
                  <a:cubicBezTo>
                    <a:pt x="0" y="299"/>
                    <a:pt x="299" y="0"/>
                    <a:pt x="669" y="0"/>
                  </a:cubicBezTo>
                  <a:close/>
                  <a:moveTo>
                    <a:pt x="669" y="92"/>
                  </a:moveTo>
                  <a:cubicBezTo>
                    <a:pt x="988" y="92"/>
                    <a:pt x="1246" y="350"/>
                    <a:pt x="1246" y="669"/>
                  </a:cubicBezTo>
                  <a:cubicBezTo>
                    <a:pt x="1246" y="988"/>
                    <a:pt x="988" y="1246"/>
                    <a:pt x="669" y="1246"/>
                  </a:cubicBezTo>
                  <a:cubicBezTo>
                    <a:pt x="350" y="1246"/>
                    <a:pt x="92" y="988"/>
                    <a:pt x="92" y="669"/>
                  </a:cubicBezTo>
                  <a:cubicBezTo>
                    <a:pt x="92" y="350"/>
                    <a:pt x="350" y="92"/>
                    <a:pt x="669" y="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p:nvPr/>
          </p:nvSpPr>
          <p:spPr bwMode="auto">
            <a:xfrm>
              <a:off x="4978029" y="4324350"/>
              <a:ext cx="212725" cy="212725"/>
            </a:xfrm>
            <a:custGeom>
              <a:avLst/>
              <a:gdLst>
                <a:gd name="T0" fmla="*/ 0 w 142"/>
                <a:gd name="T1" fmla="*/ 72 h 142"/>
                <a:gd name="T2" fmla="*/ 0 w 142"/>
                <a:gd name="T3" fmla="*/ 70 h 142"/>
                <a:gd name="T4" fmla="*/ 71 w 142"/>
                <a:gd name="T5" fmla="*/ 0 h 142"/>
                <a:gd name="T6" fmla="*/ 71 w 142"/>
                <a:gd name="T7" fmla="*/ 0 h 142"/>
                <a:gd name="T8" fmla="*/ 142 w 142"/>
                <a:gd name="T9" fmla="*/ 70 h 142"/>
                <a:gd name="T10" fmla="*/ 142 w 142"/>
                <a:gd name="T11" fmla="*/ 72 h 142"/>
                <a:gd name="T12" fmla="*/ 71 w 142"/>
                <a:gd name="T13" fmla="*/ 142 h 142"/>
                <a:gd name="T14" fmla="*/ 71 w 142"/>
                <a:gd name="T15" fmla="*/ 142 h 142"/>
                <a:gd name="T16" fmla="*/ 0 w 142"/>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2">
                  <a:moveTo>
                    <a:pt x="0" y="72"/>
                  </a:moveTo>
                  <a:cubicBezTo>
                    <a:pt x="0" y="70"/>
                    <a:pt x="0" y="70"/>
                    <a:pt x="0" y="70"/>
                  </a:cubicBezTo>
                  <a:cubicBezTo>
                    <a:pt x="0" y="32"/>
                    <a:pt x="32" y="0"/>
                    <a:pt x="71" y="0"/>
                  </a:cubicBezTo>
                  <a:cubicBezTo>
                    <a:pt x="71" y="0"/>
                    <a:pt x="71" y="0"/>
                    <a:pt x="71" y="0"/>
                  </a:cubicBezTo>
                  <a:cubicBezTo>
                    <a:pt x="110" y="0"/>
                    <a:pt x="142" y="32"/>
                    <a:pt x="142" y="70"/>
                  </a:cubicBezTo>
                  <a:cubicBezTo>
                    <a:pt x="142" y="72"/>
                    <a:pt x="142" y="72"/>
                    <a:pt x="142" y="72"/>
                  </a:cubicBezTo>
                  <a:cubicBezTo>
                    <a:pt x="142" y="110"/>
                    <a:pt x="110" y="142"/>
                    <a:pt x="71" y="142"/>
                  </a:cubicBezTo>
                  <a:cubicBezTo>
                    <a:pt x="71" y="142"/>
                    <a:pt x="71" y="142"/>
                    <a:pt x="71" y="142"/>
                  </a:cubicBezTo>
                  <a:cubicBezTo>
                    <a:pt x="32" y="142"/>
                    <a:pt x="0" y="110"/>
                    <a:pt x="0"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Freeform 8"/>
            <p:cNvSpPr/>
            <p:nvPr/>
          </p:nvSpPr>
          <p:spPr bwMode="auto">
            <a:xfrm>
              <a:off x="5395542" y="4324350"/>
              <a:ext cx="211138" cy="212725"/>
            </a:xfrm>
            <a:custGeom>
              <a:avLst/>
              <a:gdLst>
                <a:gd name="T0" fmla="*/ 0 w 141"/>
                <a:gd name="T1" fmla="*/ 72 h 142"/>
                <a:gd name="T2" fmla="*/ 0 w 141"/>
                <a:gd name="T3" fmla="*/ 70 h 142"/>
                <a:gd name="T4" fmla="*/ 70 w 141"/>
                <a:gd name="T5" fmla="*/ 0 h 142"/>
                <a:gd name="T6" fmla="*/ 70 w 141"/>
                <a:gd name="T7" fmla="*/ 0 h 142"/>
                <a:gd name="T8" fmla="*/ 141 w 141"/>
                <a:gd name="T9" fmla="*/ 70 h 142"/>
                <a:gd name="T10" fmla="*/ 141 w 141"/>
                <a:gd name="T11" fmla="*/ 72 h 142"/>
                <a:gd name="T12" fmla="*/ 70 w 141"/>
                <a:gd name="T13" fmla="*/ 142 h 142"/>
                <a:gd name="T14" fmla="*/ 70 w 141"/>
                <a:gd name="T15" fmla="*/ 142 h 142"/>
                <a:gd name="T16" fmla="*/ 0 w 141"/>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42">
                  <a:moveTo>
                    <a:pt x="0" y="72"/>
                  </a:moveTo>
                  <a:cubicBezTo>
                    <a:pt x="0" y="70"/>
                    <a:pt x="0" y="70"/>
                    <a:pt x="0" y="70"/>
                  </a:cubicBezTo>
                  <a:cubicBezTo>
                    <a:pt x="0" y="32"/>
                    <a:pt x="31" y="0"/>
                    <a:pt x="70" y="0"/>
                  </a:cubicBezTo>
                  <a:cubicBezTo>
                    <a:pt x="70" y="0"/>
                    <a:pt x="70" y="0"/>
                    <a:pt x="70" y="0"/>
                  </a:cubicBezTo>
                  <a:cubicBezTo>
                    <a:pt x="109" y="0"/>
                    <a:pt x="141" y="32"/>
                    <a:pt x="141" y="70"/>
                  </a:cubicBezTo>
                  <a:cubicBezTo>
                    <a:pt x="141" y="72"/>
                    <a:pt x="141" y="72"/>
                    <a:pt x="141" y="72"/>
                  </a:cubicBezTo>
                  <a:cubicBezTo>
                    <a:pt x="141" y="110"/>
                    <a:pt x="109" y="142"/>
                    <a:pt x="70" y="142"/>
                  </a:cubicBezTo>
                  <a:cubicBezTo>
                    <a:pt x="70" y="142"/>
                    <a:pt x="70" y="142"/>
                    <a:pt x="70" y="142"/>
                  </a:cubicBezTo>
                  <a:cubicBezTo>
                    <a:pt x="31" y="142"/>
                    <a:pt x="0" y="110"/>
                    <a:pt x="0"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Freeform 9"/>
            <p:cNvSpPr/>
            <p:nvPr/>
          </p:nvSpPr>
          <p:spPr bwMode="auto">
            <a:xfrm>
              <a:off x="5809879" y="4324350"/>
              <a:ext cx="211138" cy="212725"/>
            </a:xfrm>
            <a:custGeom>
              <a:avLst/>
              <a:gdLst>
                <a:gd name="T0" fmla="*/ 0 w 141"/>
                <a:gd name="T1" fmla="*/ 72 h 142"/>
                <a:gd name="T2" fmla="*/ 0 w 141"/>
                <a:gd name="T3" fmla="*/ 70 h 142"/>
                <a:gd name="T4" fmla="*/ 70 w 141"/>
                <a:gd name="T5" fmla="*/ 0 h 142"/>
                <a:gd name="T6" fmla="*/ 70 w 141"/>
                <a:gd name="T7" fmla="*/ 0 h 142"/>
                <a:gd name="T8" fmla="*/ 141 w 141"/>
                <a:gd name="T9" fmla="*/ 70 h 142"/>
                <a:gd name="T10" fmla="*/ 141 w 141"/>
                <a:gd name="T11" fmla="*/ 72 h 142"/>
                <a:gd name="T12" fmla="*/ 70 w 141"/>
                <a:gd name="T13" fmla="*/ 142 h 142"/>
                <a:gd name="T14" fmla="*/ 70 w 141"/>
                <a:gd name="T15" fmla="*/ 142 h 142"/>
                <a:gd name="T16" fmla="*/ 0 w 141"/>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42">
                  <a:moveTo>
                    <a:pt x="0" y="72"/>
                  </a:moveTo>
                  <a:cubicBezTo>
                    <a:pt x="0" y="70"/>
                    <a:pt x="0" y="70"/>
                    <a:pt x="0" y="70"/>
                  </a:cubicBezTo>
                  <a:cubicBezTo>
                    <a:pt x="0" y="32"/>
                    <a:pt x="32" y="0"/>
                    <a:pt x="70" y="0"/>
                  </a:cubicBezTo>
                  <a:cubicBezTo>
                    <a:pt x="70" y="0"/>
                    <a:pt x="70" y="0"/>
                    <a:pt x="70" y="0"/>
                  </a:cubicBezTo>
                  <a:cubicBezTo>
                    <a:pt x="109" y="0"/>
                    <a:pt x="141" y="32"/>
                    <a:pt x="141" y="70"/>
                  </a:cubicBezTo>
                  <a:cubicBezTo>
                    <a:pt x="141" y="72"/>
                    <a:pt x="141" y="72"/>
                    <a:pt x="141" y="72"/>
                  </a:cubicBezTo>
                  <a:cubicBezTo>
                    <a:pt x="141" y="110"/>
                    <a:pt x="109" y="142"/>
                    <a:pt x="70" y="142"/>
                  </a:cubicBezTo>
                  <a:cubicBezTo>
                    <a:pt x="70" y="142"/>
                    <a:pt x="70" y="142"/>
                    <a:pt x="70" y="142"/>
                  </a:cubicBezTo>
                  <a:cubicBezTo>
                    <a:pt x="32" y="142"/>
                    <a:pt x="0" y="110"/>
                    <a:pt x="0"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本节概述和学习目标(可选)">
    <p:spTree>
      <p:nvGrpSpPr>
        <p:cNvPr id="1" name=""/>
        <p:cNvGrpSpPr/>
        <p:nvPr/>
      </p:nvGrpSpPr>
      <p:grpSpPr>
        <a:xfrm>
          <a:off x="0" y="0"/>
          <a:ext cx="0" cy="0"/>
          <a:chOff x="0" y="0"/>
          <a:chExt cx="0" cy="0"/>
        </a:xfrm>
      </p:grpSpPr>
      <p:sp>
        <p:nvSpPr>
          <p:cNvPr id="7" name="内容占位符 6"/>
          <p:cNvSpPr>
            <a:spLocks noGrp="1"/>
          </p:cNvSpPr>
          <p:nvPr>
            <p:ph sz="quarter" idx="10"/>
          </p:nvPr>
        </p:nvSpPr>
        <p:spPr>
          <a:xfrm>
            <a:off x="912285" y="1233487"/>
            <a:ext cx="10560049" cy="4680000"/>
          </a:xfrm>
        </p:spPr>
        <p:txBody>
          <a:bodyPr/>
          <a:lstStyle>
            <a:lvl1pPr algn="just">
              <a:defRPr>
                <a:latin typeface="+mn-ea"/>
                <a:ea typeface="+mn-ea"/>
                <a:cs typeface="Arial" panose="020B0604020202020204" pitchFamily="34" charset="0"/>
              </a:defRPr>
            </a:lvl1pPr>
            <a:lvl2pPr algn="just">
              <a:defRPr>
                <a:latin typeface="+mn-ea"/>
                <a:ea typeface="+mn-ea"/>
                <a:cs typeface="Arial" panose="020B0604020202020204" pitchFamily="34" charset="0"/>
              </a:defRPr>
            </a:lvl2pPr>
            <a:lvl3pPr algn="just">
              <a:defRPr>
                <a:latin typeface="+mn-ea"/>
                <a:ea typeface="+mn-ea"/>
                <a:cs typeface="Arial" panose="020B0604020202020204" pitchFamily="34" charset="0"/>
              </a:defRPr>
            </a:lvl3pPr>
            <a:lvl4pPr algn="just">
              <a:defRPr>
                <a:latin typeface="+mn-ea"/>
                <a:ea typeface="+mn-ea"/>
                <a:cs typeface="Arial" panose="020B0604020202020204" pitchFamily="34" charset="0"/>
              </a:defRPr>
            </a:lvl4pPr>
            <a:lvl5pPr algn="just">
              <a:defRPr>
                <a:latin typeface="+mn-ea"/>
                <a:ea typeface="+mn-ea"/>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TextBox 10"/>
          <p:cNvSpPr txBox="1"/>
          <p:nvPr userDrawn="1"/>
        </p:nvSpPr>
        <p:spPr bwMode="auto">
          <a:xfrm>
            <a:off x="1595500" y="408779"/>
            <a:ext cx="9829738"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本节概述和学习目标</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87388" y="505779"/>
            <a:ext cx="374708" cy="445558"/>
            <a:chOff x="-1647825" y="2492375"/>
            <a:chExt cx="1947863" cy="2316163"/>
          </a:xfrm>
          <a:solidFill>
            <a:schemeClr val="bg1"/>
          </a:solidFill>
        </p:grpSpPr>
        <p:sp>
          <p:nvSpPr>
            <p:cNvPr id="12"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前言">
    <p:bg>
      <p:bgRef idx="1001">
        <a:schemeClr val="bg1"/>
      </p:bgRef>
    </p:bg>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4" y="1233488"/>
            <a:ext cx="10558800" cy="4679788"/>
          </a:xfrm>
        </p:spPr>
        <p:txBody>
          <a:bodyPr/>
          <a:lstStyle>
            <a:lvl1pPr algn="just">
              <a:defRPr>
                <a:latin typeface="+mn-ea"/>
                <a:ea typeface="+mn-ea"/>
                <a:cs typeface="Arial" panose="020B0604020202020204" pitchFamily="34" charset="0"/>
              </a:defRPr>
            </a:lvl1pPr>
            <a:lvl5pPr>
              <a:buNone/>
              <a:defRPr/>
            </a:lvl5pPr>
          </a:lstStyle>
          <a:p>
            <a:pPr eaLnBrk="1" hangingPunct="1"/>
            <a:r>
              <a:rPr lang="zh-CN" altLang="en-US" dirty="0"/>
              <a:t>本章主要讲述</a:t>
            </a:r>
            <a:r>
              <a:rPr lang="en-US" altLang="zh-CN" dirty="0"/>
              <a:t>...</a:t>
            </a:r>
            <a:endParaRPr lang="zh-CN" altLang="en-US" dirty="0"/>
          </a:p>
        </p:txBody>
      </p:sp>
      <p:sp>
        <p:nvSpPr>
          <p:cNvPr id="7"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algn="l" defTabSz="1001395" eaLnBrk="0" hangingPunct="0"/>
            <a:r>
              <a:rPr lang="zh-CN" altLang="en-US" sz="3500" b="1" dirty="0" smtClean="0">
                <a:solidFill>
                  <a:schemeClr val="tx1">
                    <a:lumMod val="75000"/>
                    <a:lumOff val="25000"/>
                  </a:schemeClr>
                </a:solidFill>
                <a:latin typeface="+mn-ea"/>
                <a:ea typeface="+mn-ea"/>
                <a:cs typeface="Arial" panose="020B0604020202020204" pitchFamily="34" charset="0"/>
              </a:rPr>
              <a:t>前言</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335360" y="498828"/>
            <a:ext cx="628158" cy="459460"/>
            <a:chOff x="3275013" y="1363663"/>
            <a:chExt cx="5645150" cy="4129087"/>
          </a:xfrm>
          <a:solidFill>
            <a:schemeClr val="bg1"/>
          </a:solidFill>
        </p:grpSpPr>
        <p:sp>
          <p:nvSpPr>
            <p:cNvPr id="12" name="Freeform 6"/>
            <p:cNvSpPr>
              <a:spLocks noEditPoints="1"/>
            </p:cNvSpPr>
            <p:nvPr/>
          </p:nvSpPr>
          <p:spPr bwMode="auto">
            <a:xfrm>
              <a:off x="3275013" y="1363663"/>
              <a:ext cx="5645150" cy="4129087"/>
            </a:xfrm>
            <a:custGeom>
              <a:avLst/>
              <a:gdLst>
                <a:gd name="T0" fmla="*/ 1410 w 1505"/>
                <a:gd name="T1" fmla="*/ 250 h 1101"/>
                <a:gd name="T2" fmla="*/ 780 w 1505"/>
                <a:gd name="T3" fmla="*/ 250 h 1101"/>
                <a:gd name="T4" fmla="*/ 780 w 1505"/>
                <a:gd name="T5" fmla="*/ 81 h 1101"/>
                <a:gd name="T6" fmla="*/ 699 w 1505"/>
                <a:gd name="T7" fmla="*/ 0 h 1101"/>
                <a:gd name="T8" fmla="*/ 81 w 1505"/>
                <a:gd name="T9" fmla="*/ 0 h 1101"/>
                <a:gd name="T10" fmla="*/ 0 w 1505"/>
                <a:gd name="T11" fmla="*/ 81 h 1101"/>
                <a:gd name="T12" fmla="*/ 0 w 1505"/>
                <a:gd name="T13" fmla="*/ 464 h 1101"/>
                <a:gd name="T14" fmla="*/ 81 w 1505"/>
                <a:gd name="T15" fmla="*/ 545 h 1101"/>
                <a:gd name="T16" fmla="*/ 124 w 1505"/>
                <a:gd name="T17" fmla="*/ 545 h 1101"/>
                <a:gd name="T18" fmla="*/ 124 w 1505"/>
                <a:gd name="T19" fmla="*/ 668 h 1101"/>
                <a:gd name="T20" fmla="*/ 137 w 1505"/>
                <a:gd name="T21" fmla="*/ 688 h 1101"/>
                <a:gd name="T22" fmla="*/ 147 w 1505"/>
                <a:gd name="T23" fmla="*/ 690 h 1101"/>
                <a:gd name="T24" fmla="*/ 161 w 1505"/>
                <a:gd name="T25" fmla="*/ 685 h 1101"/>
                <a:gd name="T26" fmla="*/ 316 w 1505"/>
                <a:gd name="T27" fmla="*/ 554 h 1101"/>
                <a:gd name="T28" fmla="*/ 341 w 1505"/>
                <a:gd name="T29" fmla="*/ 545 h 1101"/>
                <a:gd name="T30" fmla="*/ 542 w 1505"/>
                <a:gd name="T31" fmla="*/ 545 h 1101"/>
                <a:gd name="T32" fmla="*/ 542 w 1505"/>
                <a:gd name="T33" fmla="*/ 824 h 1101"/>
                <a:gd name="T34" fmla="*/ 637 w 1505"/>
                <a:gd name="T35" fmla="*/ 919 h 1101"/>
                <a:gd name="T36" fmla="*/ 1084 w 1505"/>
                <a:gd name="T37" fmla="*/ 919 h 1101"/>
                <a:gd name="T38" fmla="*/ 1120 w 1505"/>
                <a:gd name="T39" fmla="*/ 932 h 1101"/>
                <a:gd name="T40" fmla="*/ 1313 w 1505"/>
                <a:gd name="T41" fmla="*/ 1096 h 1101"/>
                <a:gd name="T42" fmla="*/ 1328 w 1505"/>
                <a:gd name="T43" fmla="*/ 1101 h 1101"/>
                <a:gd name="T44" fmla="*/ 1337 w 1505"/>
                <a:gd name="T45" fmla="*/ 1099 h 1101"/>
                <a:gd name="T46" fmla="*/ 1350 w 1505"/>
                <a:gd name="T47" fmla="*/ 1078 h 1101"/>
                <a:gd name="T48" fmla="*/ 1350 w 1505"/>
                <a:gd name="T49" fmla="*/ 919 h 1101"/>
                <a:gd name="T50" fmla="*/ 1410 w 1505"/>
                <a:gd name="T51" fmla="*/ 919 h 1101"/>
                <a:gd name="T52" fmla="*/ 1505 w 1505"/>
                <a:gd name="T53" fmla="*/ 824 h 1101"/>
                <a:gd name="T54" fmla="*/ 1505 w 1505"/>
                <a:gd name="T55" fmla="*/ 345 h 1101"/>
                <a:gd name="T56" fmla="*/ 1410 w 1505"/>
                <a:gd name="T57" fmla="*/ 250 h 1101"/>
                <a:gd name="T58" fmla="*/ 341 w 1505"/>
                <a:gd name="T59" fmla="*/ 500 h 1101"/>
                <a:gd name="T60" fmla="*/ 287 w 1505"/>
                <a:gd name="T61" fmla="*/ 520 h 1101"/>
                <a:gd name="T62" fmla="*/ 169 w 1505"/>
                <a:gd name="T63" fmla="*/ 619 h 1101"/>
                <a:gd name="T64" fmla="*/ 169 w 1505"/>
                <a:gd name="T65" fmla="*/ 535 h 1101"/>
                <a:gd name="T66" fmla="*/ 133 w 1505"/>
                <a:gd name="T67" fmla="*/ 500 h 1101"/>
                <a:gd name="T68" fmla="*/ 81 w 1505"/>
                <a:gd name="T69" fmla="*/ 500 h 1101"/>
                <a:gd name="T70" fmla="*/ 45 w 1505"/>
                <a:gd name="T71" fmla="*/ 464 h 1101"/>
                <a:gd name="T72" fmla="*/ 45 w 1505"/>
                <a:gd name="T73" fmla="*/ 81 h 1101"/>
                <a:gd name="T74" fmla="*/ 81 w 1505"/>
                <a:gd name="T75" fmla="*/ 45 h 1101"/>
                <a:gd name="T76" fmla="*/ 699 w 1505"/>
                <a:gd name="T77" fmla="*/ 45 h 1101"/>
                <a:gd name="T78" fmla="*/ 735 w 1505"/>
                <a:gd name="T79" fmla="*/ 81 h 1101"/>
                <a:gd name="T80" fmla="*/ 735 w 1505"/>
                <a:gd name="T81" fmla="*/ 250 h 1101"/>
                <a:gd name="T82" fmla="*/ 637 w 1505"/>
                <a:gd name="T83" fmla="*/ 250 h 1101"/>
                <a:gd name="T84" fmla="*/ 542 w 1505"/>
                <a:gd name="T85" fmla="*/ 345 h 1101"/>
                <a:gd name="T86" fmla="*/ 542 w 1505"/>
                <a:gd name="T87" fmla="*/ 500 h 1101"/>
                <a:gd name="T88" fmla="*/ 341 w 1505"/>
                <a:gd name="T89" fmla="*/ 500 h 1101"/>
                <a:gd name="T90" fmla="*/ 1460 w 1505"/>
                <a:gd name="T91" fmla="*/ 824 h 1101"/>
                <a:gd name="T92" fmla="*/ 1410 w 1505"/>
                <a:gd name="T93" fmla="*/ 874 h 1101"/>
                <a:gd name="T94" fmla="*/ 1344 w 1505"/>
                <a:gd name="T95" fmla="*/ 874 h 1101"/>
                <a:gd name="T96" fmla="*/ 1305 w 1505"/>
                <a:gd name="T97" fmla="*/ 913 h 1101"/>
                <a:gd name="T98" fmla="*/ 1305 w 1505"/>
                <a:gd name="T99" fmla="*/ 1030 h 1101"/>
                <a:gd name="T100" fmla="*/ 1149 w 1505"/>
                <a:gd name="T101" fmla="*/ 898 h 1101"/>
                <a:gd name="T102" fmla="*/ 1084 w 1505"/>
                <a:gd name="T103" fmla="*/ 874 h 1101"/>
                <a:gd name="T104" fmla="*/ 637 w 1505"/>
                <a:gd name="T105" fmla="*/ 874 h 1101"/>
                <a:gd name="T106" fmla="*/ 587 w 1505"/>
                <a:gd name="T107" fmla="*/ 824 h 1101"/>
                <a:gd name="T108" fmla="*/ 587 w 1505"/>
                <a:gd name="T109" fmla="*/ 345 h 1101"/>
                <a:gd name="T110" fmla="*/ 637 w 1505"/>
                <a:gd name="T111" fmla="*/ 295 h 1101"/>
                <a:gd name="T112" fmla="*/ 1410 w 1505"/>
                <a:gd name="T113" fmla="*/ 295 h 1101"/>
                <a:gd name="T114" fmla="*/ 1460 w 1505"/>
                <a:gd name="T115" fmla="*/ 345 h 1101"/>
                <a:gd name="T116" fmla="*/ 1460 w 1505"/>
                <a:gd name="T117" fmla="*/ 824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05" h="1101">
                  <a:moveTo>
                    <a:pt x="1410" y="250"/>
                  </a:moveTo>
                  <a:cubicBezTo>
                    <a:pt x="780" y="250"/>
                    <a:pt x="780" y="250"/>
                    <a:pt x="780" y="250"/>
                  </a:cubicBezTo>
                  <a:cubicBezTo>
                    <a:pt x="780" y="81"/>
                    <a:pt x="780" y="81"/>
                    <a:pt x="780" y="81"/>
                  </a:cubicBezTo>
                  <a:cubicBezTo>
                    <a:pt x="780" y="37"/>
                    <a:pt x="743" y="0"/>
                    <a:pt x="699" y="0"/>
                  </a:cubicBezTo>
                  <a:cubicBezTo>
                    <a:pt x="81" y="0"/>
                    <a:pt x="81" y="0"/>
                    <a:pt x="81" y="0"/>
                  </a:cubicBezTo>
                  <a:cubicBezTo>
                    <a:pt x="36" y="0"/>
                    <a:pt x="0" y="37"/>
                    <a:pt x="0" y="81"/>
                  </a:cubicBezTo>
                  <a:cubicBezTo>
                    <a:pt x="0" y="464"/>
                    <a:pt x="0" y="464"/>
                    <a:pt x="0" y="464"/>
                  </a:cubicBezTo>
                  <a:cubicBezTo>
                    <a:pt x="0" y="509"/>
                    <a:pt x="36" y="545"/>
                    <a:pt x="81" y="545"/>
                  </a:cubicBezTo>
                  <a:cubicBezTo>
                    <a:pt x="124" y="545"/>
                    <a:pt x="124" y="545"/>
                    <a:pt x="124" y="545"/>
                  </a:cubicBezTo>
                  <a:cubicBezTo>
                    <a:pt x="124" y="668"/>
                    <a:pt x="124" y="668"/>
                    <a:pt x="124" y="668"/>
                  </a:cubicBezTo>
                  <a:cubicBezTo>
                    <a:pt x="124" y="676"/>
                    <a:pt x="129" y="684"/>
                    <a:pt x="137" y="688"/>
                  </a:cubicBezTo>
                  <a:cubicBezTo>
                    <a:pt x="140" y="689"/>
                    <a:pt x="143" y="690"/>
                    <a:pt x="147" y="690"/>
                  </a:cubicBezTo>
                  <a:cubicBezTo>
                    <a:pt x="152" y="690"/>
                    <a:pt x="157" y="688"/>
                    <a:pt x="161" y="685"/>
                  </a:cubicBezTo>
                  <a:cubicBezTo>
                    <a:pt x="316" y="554"/>
                    <a:pt x="316" y="554"/>
                    <a:pt x="316" y="554"/>
                  </a:cubicBezTo>
                  <a:cubicBezTo>
                    <a:pt x="323" y="548"/>
                    <a:pt x="332" y="545"/>
                    <a:pt x="341" y="545"/>
                  </a:cubicBezTo>
                  <a:cubicBezTo>
                    <a:pt x="542" y="545"/>
                    <a:pt x="542" y="545"/>
                    <a:pt x="542" y="545"/>
                  </a:cubicBezTo>
                  <a:cubicBezTo>
                    <a:pt x="542" y="824"/>
                    <a:pt x="542" y="824"/>
                    <a:pt x="542" y="824"/>
                  </a:cubicBezTo>
                  <a:cubicBezTo>
                    <a:pt x="542" y="877"/>
                    <a:pt x="585" y="919"/>
                    <a:pt x="637" y="919"/>
                  </a:cubicBezTo>
                  <a:cubicBezTo>
                    <a:pt x="1084" y="919"/>
                    <a:pt x="1084" y="919"/>
                    <a:pt x="1084" y="919"/>
                  </a:cubicBezTo>
                  <a:cubicBezTo>
                    <a:pt x="1097" y="919"/>
                    <a:pt x="1110" y="924"/>
                    <a:pt x="1120" y="932"/>
                  </a:cubicBezTo>
                  <a:cubicBezTo>
                    <a:pt x="1313" y="1096"/>
                    <a:pt x="1313" y="1096"/>
                    <a:pt x="1313" y="1096"/>
                  </a:cubicBezTo>
                  <a:cubicBezTo>
                    <a:pt x="1317" y="1099"/>
                    <a:pt x="1322" y="1101"/>
                    <a:pt x="1328" y="1101"/>
                  </a:cubicBezTo>
                  <a:cubicBezTo>
                    <a:pt x="1331" y="1101"/>
                    <a:pt x="1334" y="1100"/>
                    <a:pt x="1337" y="1099"/>
                  </a:cubicBezTo>
                  <a:cubicBezTo>
                    <a:pt x="1345" y="1095"/>
                    <a:pt x="1350" y="1087"/>
                    <a:pt x="1350" y="1078"/>
                  </a:cubicBezTo>
                  <a:cubicBezTo>
                    <a:pt x="1350" y="919"/>
                    <a:pt x="1350" y="919"/>
                    <a:pt x="1350" y="919"/>
                  </a:cubicBezTo>
                  <a:cubicBezTo>
                    <a:pt x="1410" y="919"/>
                    <a:pt x="1410" y="919"/>
                    <a:pt x="1410" y="919"/>
                  </a:cubicBezTo>
                  <a:cubicBezTo>
                    <a:pt x="1463" y="919"/>
                    <a:pt x="1505" y="877"/>
                    <a:pt x="1505" y="824"/>
                  </a:cubicBezTo>
                  <a:cubicBezTo>
                    <a:pt x="1505" y="345"/>
                    <a:pt x="1505" y="345"/>
                    <a:pt x="1505" y="345"/>
                  </a:cubicBezTo>
                  <a:cubicBezTo>
                    <a:pt x="1505" y="293"/>
                    <a:pt x="1463" y="250"/>
                    <a:pt x="1410" y="250"/>
                  </a:cubicBezTo>
                  <a:close/>
                  <a:moveTo>
                    <a:pt x="341" y="500"/>
                  </a:moveTo>
                  <a:cubicBezTo>
                    <a:pt x="322" y="500"/>
                    <a:pt x="302" y="507"/>
                    <a:pt x="287" y="520"/>
                  </a:cubicBezTo>
                  <a:cubicBezTo>
                    <a:pt x="169" y="619"/>
                    <a:pt x="169" y="619"/>
                    <a:pt x="169" y="619"/>
                  </a:cubicBezTo>
                  <a:cubicBezTo>
                    <a:pt x="169" y="535"/>
                    <a:pt x="169" y="535"/>
                    <a:pt x="169" y="535"/>
                  </a:cubicBezTo>
                  <a:cubicBezTo>
                    <a:pt x="169" y="516"/>
                    <a:pt x="153" y="500"/>
                    <a:pt x="133" y="500"/>
                  </a:cubicBezTo>
                  <a:cubicBezTo>
                    <a:pt x="81" y="500"/>
                    <a:pt x="81" y="500"/>
                    <a:pt x="81" y="500"/>
                  </a:cubicBezTo>
                  <a:cubicBezTo>
                    <a:pt x="61" y="500"/>
                    <a:pt x="45" y="484"/>
                    <a:pt x="45" y="464"/>
                  </a:cubicBezTo>
                  <a:cubicBezTo>
                    <a:pt x="45" y="81"/>
                    <a:pt x="45" y="81"/>
                    <a:pt x="45" y="81"/>
                  </a:cubicBezTo>
                  <a:cubicBezTo>
                    <a:pt x="45" y="61"/>
                    <a:pt x="61" y="45"/>
                    <a:pt x="81" y="45"/>
                  </a:cubicBezTo>
                  <a:cubicBezTo>
                    <a:pt x="699" y="45"/>
                    <a:pt x="699" y="45"/>
                    <a:pt x="699" y="45"/>
                  </a:cubicBezTo>
                  <a:cubicBezTo>
                    <a:pt x="719" y="45"/>
                    <a:pt x="735" y="61"/>
                    <a:pt x="735" y="81"/>
                  </a:cubicBezTo>
                  <a:cubicBezTo>
                    <a:pt x="735" y="250"/>
                    <a:pt x="735" y="250"/>
                    <a:pt x="735" y="250"/>
                  </a:cubicBezTo>
                  <a:cubicBezTo>
                    <a:pt x="637" y="250"/>
                    <a:pt x="637" y="250"/>
                    <a:pt x="637" y="250"/>
                  </a:cubicBezTo>
                  <a:cubicBezTo>
                    <a:pt x="585" y="250"/>
                    <a:pt x="542" y="293"/>
                    <a:pt x="542" y="345"/>
                  </a:cubicBezTo>
                  <a:cubicBezTo>
                    <a:pt x="542" y="500"/>
                    <a:pt x="542" y="500"/>
                    <a:pt x="542" y="500"/>
                  </a:cubicBezTo>
                  <a:lnTo>
                    <a:pt x="341" y="500"/>
                  </a:lnTo>
                  <a:close/>
                  <a:moveTo>
                    <a:pt x="1460" y="824"/>
                  </a:moveTo>
                  <a:cubicBezTo>
                    <a:pt x="1460" y="852"/>
                    <a:pt x="1438" y="874"/>
                    <a:pt x="1410" y="874"/>
                  </a:cubicBezTo>
                  <a:cubicBezTo>
                    <a:pt x="1344" y="874"/>
                    <a:pt x="1344" y="874"/>
                    <a:pt x="1344" y="874"/>
                  </a:cubicBezTo>
                  <a:cubicBezTo>
                    <a:pt x="1323" y="874"/>
                    <a:pt x="1305" y="892"/>
                    <a:pt x="1305" y="913"/>
                  </a:cubicBezTo>
                  <a:cubicBezTo>
                    <a:pt x="1305" y="1030"/>
                    <a:pt x="1305" y="1030"/>
                    <a:pt x="1305" y="1030"/>
                  </a:cubicBezTo>
                  <a:cubicBezTo>
                    <a:pt x="1149" y="898"/>
                    <a:pt x="1149" y="898"/>
                    <a:pt x="1149" y="898"/>
                  </a:cubicBezTo>
                  <a:cubicBezTo>
                    <a:pt x="1131" y="883"/>
                    <a:pt x="1108" y="874"/>
                    <a:pt x="1084" y="874"/>
                  </a:cubicBezTo>
                  <a:cubicBezTo>
                    <a:pt x="637" y="874"/>
                    <a:pt x="637" y="874"/>
                    <a:pt x="637" y="874"/>
                  </a:cubicBezTo>
                  <a:cubicBezTo>
                    <a:pt x="610" y="874"/>
                    <a:pt x="587" y="852"/>
                    <a:pt x="587" y="824"/>
                  </a:cubicBezTo>
                  <a:cubicBezTo>
                    <a:pt x="587" y="345"/>
                    <a:pt x="587" y="345"/>
                    <a:pt x="587" y="345"/>
                  </a:cubicBezTo>
                  <a:cubicBezTo>
                    <a:pt x="587" y="318"/>
                    <a:pt x="610" y="295"/>
                    <a:pt x="637" y="295"/>
                  </a:cubicBezTo>
                  <a:cubicBezTo>
                    <a:pt x="1410" y="295"/>
                    <a:pt x="1410" y="295"/>
                    <a:pt x="1410" y="295"/>
                  </a:cubicBezTo>
                  <a:cubicBezTo>
                    <a:pt x="1438" y="295"/>
                    <a:pt x="1460" y="318"/>
                    <a:pt x="1460" y="345"/>
                  </a:cubicBezTo>
                  <a:lnTo>
                    <a:pt x="1460" y="8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p:nvPr/>
          </p:nvSpPr>
          <p:spPr bwMode="auto">
            <a:xfrm>
              <a:off x="6208713" y="3227388"/>
              <a:ext cx="1833563" cy="173037"/>
            </a:xfrm>
            <a:custGeom>
              <a:avLst/>
              <a:gdLst>
                <a:gd name="T0" fmla="*/ 489 w 489"/>
                <a:gd name="T1" fmla="*/ 23 h 46"/>
                <a:gd name="T2" fmla="*/ 467 w 489"/>
                <a:gd name="T3" fmla="*/ 46 h 46"/>
                <a:gd name="T4" fmla="*/ 23 w 489"/>
                <a:gd name="T5" fmla="*/ 46 h 46"/>
                <a:gd name="T6" fmla="*/ 0 w 489"/>
                <a:gd name="T7" fmla="*/ 23 h 46"/>
                <a:gd name="T8" fmla="*/ 23 w 489"/>
                <a:gd name="T9" fmla="*/ 0 h 46"/>
                <a:gd name="T10" fmla="*/ 467 w 489"/>
                <a:gd name="T11" fmla="*/ 0 h 46"/>
                <a:gd name="T12" fmla="*/ 489 w 489"/>
                <a:gd name="T13" fmla="*/ 23 h 46"/>
              </a:gdLst>
              <a:ahLst/>
              <a:cxnLst>
                <a:cxn ang="0">
                  <a:pos x="T0" y="T1"/>
                </a:cxn>
                <a:cxn ang="0">
                  <a:pos x="T2" y="T3"/>
                </a:cxn>
                <a:cxn ang="0">
                  <a:pos x="T4" y="T5"/>
                </a:cxn>
                <a:cxn ang="0">
                  <a:pos x="T6" y="T7"/>
                </a:cxn>
                <a:cxn ang="0">
                  <a:pos x="T8" y="T9"/>
                </a:cxn>
                <a:cxn ang="0">
                  <a:pos x="T10" y="T11"/>
                </a:cxn>
                <a:cxn ang="0">
                  <a:pos x="T12" y="T13"/>
                </a:cxn>
              </a:cxnLst>
              <a:rect l="0" t="0" r="r" b="b"/>
              <a:pathLst>
                <a:path w="489" h="46">
                  <a:moveTo>
                    <a:pt x="489" y="23"/>
                  </a:moveTo>
                  <a:cubicBezTo>
                    <a:pt x="489" y="35"/>
                    <a:pt x="479" y="46"/>
                    <a:pt x="467" y="46"/>
                  </a:cubicBezTo>
                  <a:cubicBezTo>
                    <a:pt x="23" y="46"/>
                    <a:pt x="23" y="46"/>
                    <a:pt x="23" y="46"/>
                  </a:cubicBezTo>
                  <a:cubicBezTo>
                    <a:pt x="10" y="46"/>
                    <a:pt x="0" y="35"/>
                    <a:pt x="0" y="23"/>
                  </a:cubicBezTo>
                  <a:cubicBezTo>
                    <a:pt x="0" y="10"/>
                    <a:pt x="10" y="0"/>
                    <a:pt x="23" y="0"/>
                  </a:cubicBezTo>
                  <a:cubicBezTo>
                    <a:pt x="467" y="0"/>
                    <a:pt x="467" y="0"/>
                    <a:pt x="467" y="0"/>
                  </a:cubicBezTo>
                  <a:cubicBezTo>
                    <a:pt x="479" y="0"/>
                    <a:pt x="489" y="10"/>
                    <a:pt x="48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Freeform 8"/>
            <p:cNvSpPr/>
            <p:nvPr/>
          </p:nvSpPr>
          <p:spPr bwMode="auto">
            <a:xfrm>
              <a:off x="6208713" y="3786188"/>
              <a:ext cx="1833563" cy="168275"/>
            </a:xfrm>
            <a:custGeom>
              <a:avLst/>
              <a:gdLst>
                <a:gd name="T0" fmla="*/ 489 w 489"/>
                <a:gd name="T1" fmla="*/ 22 h 45"/>
                <a:gd name="T2" fmla="*/ 467 w 489"/>
                <a:gd name="T3" fmla="*/ 45 h 45"/>
                <a:gd name="T4" fmla="*/ 23 w 489"/>
                <a:gd name="T5" fmla="*/ 45 h 45"/>
                <a:gd name="T6" fmla="*/ 0 w 489"/>
                <a:gd name="T7" fmla="*/ 22 h 45"/>
                <a:gd name="T8" fmla="*/ 23 w 489"/>
                <a:gd name="T9" fmla="*/ 0 h 45"/>
                <a:gd name="T10" fmla="*/ 467 w 489"/>
                <a:gd name="T11" fmla="*/ 0 h 45"/>
                <a:gd name="T12" fmla="*/ 489 w 489"/>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89" h="45">
                  <a:moveTo>
                    <a:pt x="489" y="22"/>
                  </a:moveTo>
                  <a:cubicBezTo>
                    <a:pt x="489" y="35"/>
                    <a:pt x="479" y="45"/>
                    <a:pt x="467" y="45"/>
                  </a:cubicBezTo>
                  <a:cubicBezTo>
                    <a:pt x="23" y="45"/>
                    <a:pt x="23" y="45"/>
                    <a:pt x="23" y="45"/>
                  </a:cubicBezTo>
                  <a:cubicBezTo>
                    <a:pt x="10" y="45"/>
                    <a:pt x="0" y="35"/>
                    <a:pt x="0" y="22"/>
                  </a:cubicBezTo>
                  <a:cubicBezTo>
                    <a:pt x="0" y="10"/>
                    <a:pt x="10" y="0"/>
                    <a:pt x="23" y="0"/>
                  </a:cubicBezTo>
                  <a:cubicBezTo>
                    <a:pt x="467" y="0"/>
                    <a:pt x="467" y="0"/>
                    <a:pt x="467" y="0"/>
                  </a:cubicBezTo>
                  <a:cubicBezTo>
                    <a:pt x="479" y="0"/>
                    <a:pt x="489" y="10"/>
                    <a:pt x="489"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Freeform 9"/>
            <p:cNvSpPr/>
            <p:nvPr/>
          </p:nvSpPr>
          <p:spPr bwMode="auto">
            <a:xfrm>
              <a:off x="3924301" y="1936750"/>
              <a:ext cx="1593850" cy="169862"/>
            </a:xfrm>
            <a:custGeom>
              <a:avLst/>
              <a:gdLst>
                <a:gd name="T0" fmla="*/ 425 w 425"/>
                <a:gd name="T1" fmla="*/ 22 h 45"/>
                <a:gd name="T2" fmla="*/ 403 w 425"/>
                <a:gd name="T3" fmla="*/ 45 h 45"/>
                <a:gd name="T4" fmla="*/ 23 w 425"/>
                <a:gd name="T5" fmla="*/ 45 h 45"/>
                <a:gd name="T6" fmla="*/ 0 w 425"/>
                <a:gd name="T7" fmla="*/ 22 h 45"/>
                <a:gd name="T8" fmla="*/ 23 w 425"/>
                <a:gd name="T9" fmla="*/ 0 h 45"/>
                <a:gd name="T10" fmla="*/ 403 w 425"/>
                <a:gd name="T11" fmla="*/ 0 h 45"/>
                <a:gd name="T12" fmla="*/ 425 w 425"/>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25" h="45">
                  <a:moveTo>
                    <a:pt x="425" y="22"/>
                  </a:moveTo>
                  <a:cubicBezTo>
                    <a:pt x="425" y="35"/>
                    <a:pt x="415" y="45"/>
                    <a:pt x="403" y="45"/>
                  </a:cubicBezTo>
                  <a:cubicBezTo>
                    <a:pt x="23" y="45"/>
                    <a:pt x="23" y="45"/>
                    <a:pt x="23" y="45"/>
                  </a:cubicBezTo>
                  <a:cubicBezTo>
                    <a:pt x="11" y="45"/>
                    <a:pt x="0" y="35"/>
                    <a:pt x="0" y="22"/>
                  </a:cubicBezTo>
                  <a:cubicBezTo>
                    <a:pt x="0" y="10"/>
                    <a:pt x="11" y="0"/>
                    <a:pt x="23" y="0"/>
                  </a:cubicBezTo>
                  <a:cubicBezTo>
                    <a:pt x="403" y="0"/>
                    <a:pt x="403" y="0"/>
                    <a:pt x="403" y="0"/>
                  </a:cubicBezTo>
                  <a:cubicBezTo>
                    <a:pt x="415" y="0"/>
                    <a:pt x="425" y="10"/>
                    <a:pt x="42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6" name="Freeform 10"/>
            <p:cNvSpPr/>
            <p:nvPr/>
          </p:nvSpPr>
          <p:spPr bwMode="auto">
            <a:xfrm>
              <a:off x="3924301" y="2371725"/>
              <a:ext cx="1136650" cy="169862"/>
            </a:xfrm>
            <a:custGeom>
              <a:avLst/>
              <a:gdLst>
                <a:gd name="T0" fmla="*/ 303 w 303"/>
                <a:gd name="T1" fmla="*/ 23 h 45"/>
                <a:gd name="T2" fmla="*/ 281 w 303"/>
                <a:gd name="T3" fmla="*/ 45 h 45"/>
                <a:gd name="T4" fmla="*/ 23 w 303"/>
                <a:gd name="T5" fmla="*/ 45 h 45"/>
                <a:gd name="T6" fmla="*/ 0 w 303"/>
                <a:gd name="T7" fmla="*/ 23 h 45"/>
                <a:gd name="T8" fmla="*/ 23 w 303"/>
                <a:gd name="T9" fmla="*/ 0 h 45"/>
                <a:gd name="T10" fmla="*/ 281 w 303"/>
                <a:gd name="T11" fmla="*/ 0 h 45"/>
                <a:gd name="T12" fmla="*/ 303 w 303"/>
                <a:gd name="T13" fmla="*/ 23 h 45"/>
              </a:gdLst>
              <a:ahLst/>
              <a:cxnLst>
                <a:cxn ang="0">
                  <a:pos x="T0" y="T1"/>
                </a:cxn>
                <a:cxn ang="0">
                  <a:pos x="T2" y="T3"/>
                </a:cxn>
                <a:cxn ang="0">
                  <a:pos x="T4" y="T5"/>
                </a:cxn>
                <a:cxn ang="0">
                  <a:pos x="T6" y="T7"/>
                </a:cxn>
                <a:cxn ang="0">
                  <a:pos x="T8" y="T9"/>
                </a:cxn>
                <a:cxn ang="0">
                  <a:pos x="T10" y="T11"/>
                </a:cxn>
                <a:cxn ang="0">
                  <a:pos x="T12" y="T13"/>
                </a:cxn>
              </a:cxnLst>
              <a:rect l="0" t="0" r="r" b="b"/>
              <a:pathLst>
                <a:path w="303" h="45">
                  <a:moveTo>
                    <a:pt x="303" y="23"/>
                  </a:moveTo>
                  <a:cubicBezTo>
                    <a:pt x="303" y="35"/>
                    <a:pt x="293" y="45"/>
                    <a:pt x="281" y="45"/>
                  </a:cubicBezTo>
                  <a:cubicBezTo>
                    <a:pt x="23" y="45"/>
                    <a:pt x="23" y="45"/>
                    <a:pt x="23" y="45"/>
                  </a:cubicBezTo>
                  <a:cubicBezTo>
                    <a:pt x="11" y="45"/>
                    <a:pt x="0" y="35"/>
                    <a:pt x="0" y="23"/>
                  </a:cubicBezTo>
                  <a:cubicBezTo>
                    <a:pt x="0" y="10"/>
                    <a:pt x="11" y="0"/>
                    <a:pt x="23" y="0"/>
                  </a:cubicBezTo>
                  <a:cubicBezTo>
                    <a:pt x="281" y="0"/>
                    <a:pt x="281" y="0"/>
                    <a:pt x="281" y="0"/>
                  </a:cubicBezTo>
                  <a:cubicBezTo>
                    <a:pt x="293" y="0"/>
                    <a:pt x="303" y="10"/>
                    <a:pt x="30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18"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9"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目标">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912284" y="1233487"/>
            <a:ext cx="10558800" cy="4680000"/>
          </a:xfrm>
        </p:spPr>
        <p:txBody>
          <a:bodyPr/>
          <a:lstStyle>
            <a:lvl1pPr marL="301625" marR="0" indent="-301625" algn="just" defTabSz="802005" rtl="0" eaLnBrk="1" fontAlgn="base" latinLnBrk="0" hangingPunct="1">
              <a:lnSpc>
                <a:spcPct val="140000"/>
              </a:lnSpc>
              <a:spcBef>
                <a:spcPct val="30000"/>
              </a:spcBef>
              <a:spcAft>
                <a:spcPct val="0"/>
              </a:spcAft>
              <a:buClr>
                <a:srgbClr val="808080"/>
              </a:buClr>
              <a:buSzPct val="60000"/>
              <a:buFont typeface="Wingdings" panose="05000000000000000000" pitchFamily="2" charset="2"/>
              <a:buChar char="l"/>
              <a:defRPr>
                <a:latin typeface="+mn-ea"/>
                <a:ea typeface="+mn-ea"/>
                <a:cs typeface="Arial" panose="020B0604020202020204" pitchFamily="34" charset="0"/>
              </a:defRPr>
            </a:lvl1pPr>
            <a:lvl2pPr algn="just" eaLnBrk="1" hangingPunct="1">
              <a:defRPr>
                <a:latin typeface="+mn-ea"/>
                <a:ea typeface="+mn-ea"/>
                <a:cs typeface="Arial" panose="020B0604020202020204" pitchFamily="34" charset="0"/>
              </a:defRPr>
            </a:lvl2pPr>
            <a:lvl3pPr algn="just" eaLnBrk="1" hangingPunct="1">
              <a:defRPr>
                <a:latin typeface="+mn-ea"/>
                <a:ea typeface="+mn-ea"/>
                <a:cs typeface="Arial" panose="020B0604020202020204" pitchFamily="34" charset="0"/>
              </a:defRPr>
            </a:lvl3pPr>
            <a:lvl4pPr algn="just" eaLnBrk="1" hangingPunct="1">
              <a:defRPr>
                <a:latin typeface="+mn-ea"/>
                <a:ea typeface="+mn-ea"/>
                <a:cs typeface="Arial" panose="020B0604020202020204" pitchFamily="34" charset="0"/>
              </a:defRPr>
            </a:lvl4pPr>
            <a:lvl5pPr algn="just" eaLnBrk="1" hangingPunct="1">
              <a:defRPr>
                <a:latin typeface="+mn-ea"/>
                <a:ea typeface="+mn-ea"/>
                <a:cs typeface="Arial" panose="020B0604020202020204" pitchFamily="34" charset="0"/>
              </a:defRPr>
            </a:lvl5pPr>
          </a:lstStyle>
          <a:p>
            <a:pPr marL="301625" marR="0" lvl="0" indent="-301625" algn="l" defTabSz="802005" rtl="0" eaLnBrk="0" fontAlgn="base" latinLnBrk="0" hangingPunct="0">
              <a:lnSpc>
                <a:spcPct val="140000"/>
              </a:lnSpc>
              <a:spcBef>
                <a:spcPct val="30000"/>
              </a:spcBef>
              <a:spcAft>
                <a:spcPct val="0"/>
              </a:spcAft>
              <a:buClr>
                <a:srgbClr val="808080"/>
              </a:buClr>
              <a:buSzPct val="60000"/>
              <a:buFont typeface="Wingdings" panose="05000000000000000000" pitchFamily="2" charset="2"/>
              <a:buChar char="l"/>
              <a:defRPr/>
            </a:pPr>
            <a:r>
              <a:rPr kumimoji="0" lang="zh-CN" altLang="en-US" sz="2200" b="0" i="0" u="none" strike="noStrike" kern="0" cap="none" spc="0" normalizeH="0" baseline="0" noProof="0" dirty="0">
                <a:ln>
                  <a:noFill/>
                </a:ln>
                <a:solidFill>
                  <a:srgbClr val="000000"/>
                </a:solidFill>
                <a:effectLst/>
                <a:uLnTx/>
                <a:uFillTx/>
                <a:latin typeface="+mn-lt"/>
                <a:ea typeface="+mn-ea"/>
                <a:cs typeface="+mn-cs"/>
              </a:rPr>
              <a:t>学完本课程后，您将能够：</a:t>
            </a:r>
            <a:endParaRPr kumimoji="0" lang="zh-CN" altLang="en-US" sz="2200" b="0" i="0" u="none" strike="noStrike" kern="0" cap="none" spc="0" normalizeH="0" baseline="0" noProof="0" dirty="0">
              <a:ln>
                <a:noFill/>
              </a:ln>
              <a:solidFill>
                <a:srgbClr val="000000"/>
              </a:solidFill>
              <a:effectLst/>
              <a:uLnTx/>
              <a:uFillTx/>
              <a:latin typeface="+mn-lt"/>
              <a:ea typeface="+mn-ea"/>
              <a:cs typeface="+mn-cs"/>
            </a:endParaRPr>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chemeClr val="tx1">
                    <a:lumMod val="75000"/>
                    <a:lumOff val="25000"/>
                  </a:schemeClr>
                </a:solidFill>
                <a:latin typeface="+mn-ea"/>
                <a:ea typeface="+mn-ea"/>
                <a:cs typeface="Arial" panose="020B0604020202020204" pitchFamily="34" charset="0"/>
              </a:rPr>
              <a:t>目标</a:t>
            </a:r>
            <a:endParaRPr lang="en-US" altLang="zh-CN" sz="3500" b="1" dirty="0">
              <a:solidFill>
                <a:schemeClr val="tx1">
                  <a:lumMod val="75000"/>
                  <a:lumOff val="25000"/>
                </a:schemeClr>
              </a:solidFill>
              <a:latin typeface="+mn-ea"/>
              <a:ea typeface="+mn-ea"/>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0" name="组合 9"/>
          <p:cNvGrpSpPr/>
          <p:nvPr userDrawn="1"/>
        </p:nvGrpSpPr>
        <p:grpSpPr>
          <a:xfrm>
            <a:off x="443372" y="440668"/>
            <a:ext cx="533970" cy="533470"/>
            <a:chOff x="2960687" y="4865687"/>
            <a:chExt cx="1698626" cy="1697038"/>
          </a:xfrm>
          <a:solidFill>
            <a:schemeClr val="bg1"/>
          </a:solidFill>
        </p:grpSpPr>
        <p:sp>
          <p:nvSpPr>
            <p:cNvPr id="11" name="Freeform 6"/>
            <p:cNvSpPr/>
            <p:nvPr/>
          </p:nvSpPr>
          <p:spPr bwMode="auto">
            <a:xfrm>
              <a:off x="2960687" y="5251450"/>
              <a:ext cx="1311275" cy="1311275"/>
            </a:xfrm>
            <a:custGeom>
              <a:avLst/>
              <a:gdLst>
                <a:gd name="T0" fmla="*/ 1114 w 1293"/>
                <a:gd name="T1" fmla="*/ 294 h 1293"/>
                <a:gd name="T2" fmla="*/ 1233 w 1293"/>
                <a:gd name="T3" fmla="*/ 647 h 1293"/>
                <a:gd name="T4" fmla="*/ 647 w 1293"/>
                <a:gd name="T5" fmla="*/ 1233 h 1293"/>
                <a:gd name="T6" fmla="*/ 60 w 1293"/>
                <a:gd name="T7" fmla="*/ 647 h 1293"/>
                <a:gd name="T8" fmla="*/ 647 w 1293"/>
                <a:gd name="T9" fmla="*/ 60 h 1293"/>
                <a:gd name="T10" fmla="*/ 1001 w 1293"/>
                <a:gd name="T11" fmla="*/ 180 h 1293"/>
                <a:gd name="T12" fmla="*/ 1044 w 1293"/>
                <a:gd name="T13" fmla="*/ 137 h 1293"/>
                <a:gd name="T14" fmla="*/ 647 w 1293"/>
                <a:gd name="T15" fmla="*/ 0 h 1293"/>
                <a:gd name="T16" fmla="*/ 0 w 1293"/>
                <a:gd name="T17" fmla="*/ 647 h 1293"/>
                <a:gd name="T18" fmla="*/ 647 w 1293"/>
                <a:gd name="T19" fmla="*/ 1293 h 1293"/>
                <a:gd name="T20" fmla="*/ 1293 w 1293"/>
                <a:gd name="T21" fmla="*/ 647 h 1293"/>
                <a:gd name="T22" fmla="*/ 1157 w 1293"/>
                <a:gd name="T23" fmla="*/ 251 h 1293"/>
                <a:gd name="T24" fmla="*/ 1114 w 1293"/>
                <a:gd name="T25" fmla="*/ 294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3" h="1293">
                  <a:moveTo>
                    <a:pt x="1114" y="294"/>
                  </a:moveTo>
                  <a:cubicBezTo>
                    <a:pt x="1189" y="392"/>
                    <a:pt x="1233" y="514"/>
                    <a:pt x="1233" y="647"/>
                  </a:cubicBezTo>
                  <a:cubicBezTo>
                    <a:pt x="1233" y="970"/>
                    <a:pt x="970" y="1233"/>
                    <a:pt x="647" y="1233"/>
                  </a:cubicBezTo>
                  <a:cubicBezTo>
                    <a:pt x="323" y="1233"/>
                    <a:pt x="60" y="970"/>
                    <a:pt x="60" y="647"/>
                  </a:cubicBezTo>
                  <a:cubicBezTo>
                    <a:pt x="60" y="323"/>
                    <a:pt x="323" y="60"/>
                    <a:pt x="647" y="60"/>
                  </a:cubicBezTo>
                  <a:cubicBezTo>
                    <a:pt x="780" y="60"/>
                    <a:pt x="903" y="105"/>
                    <a:pt x="1001" y="180"/>
                  </a:cubicBezTo>
                  <a:cubicBezTo>
                    <a:pt x="1044" y="137"/>
                    <a:pt x="1044" y="137"/>
                    <a:pt x="1044" y="137"/>
                  </a:cubicBezTo>
                  <a:cubicBezTo>
                    <a:pt x="934" y="52"/>
                    <a:pt x="796" y="0"/>
                    <a:pt x="647" y="0"/>
                  </a:cubicBezTo>
                  <a:cubicBezTo>
                    <a:pt x="290" y="0"/>
                    <a:pt x="0" y="290"/>
                    <a:pt x="0" y="647"/>
                  </a:cubicBezTo>
                  <a:cubicBezTo>
                    <a:pt x="0" y="1003"/>
                    <a:pt x="290" y="1293"/>
                    <a:pt x="647" y="1293"/>
                  </a:cubicBezTo>
                  <a:cubicBezTo>
                    <a:pt x="1003" y="1293"/>
                    <a:pt x="1293" y="1003"/>
                    <a:pt x="1293" y="647"/>
                  </a:cubicBezTo>
                  <a:cubicBezTo>
                    <a:pt x="1293" y="498"/>
                    <a:pt x="1242" y="360"/>
                    <a:pt x="1157" y="251"/>
                  </a:cubicBezTo>
                  <a:lnTo>
                    <a:pt x="1114"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2" name="Freeform 7"/>
            <p:cNvSpPr/>
            <p:nvPr/>
          </p:nvSpPr>
          <p:spPr bwMode="auto">
            <a:xfrm>
              <a:off x="3168650" y="5459413"/>
              <a:ext cx="895350" cy="895350"/>
            </a:xfrm>
            <a:custGeom>
              <a:avLst/>
              <a:gdLst>
                <a:gd name="T0" fmla="*/ 762 w 883"/>
                <a:gd name="T1" fmla="*/ 235 h 883"/>
                <a:gd name="T2" fmla="*/ 823 w 883"/>
                <a:gd name="T3" fmla="*/ 442 h 883"/>
                <a:gd name="T4" fmla="*/ 442 w 883"/>
                <a:gd name="T5" fmla="*/ 823 h 883"/>
                <a:gd name="T6" fmla="*/ 60 w 883"/>
                <a:gd name="T7" fmla="*/ 442 h 883"/>
                <a:gd name="T8" fmla="*/ 442 w 883"/>
                <a:gd name="T9" fmla="*/ 60 h 883"/>
                <a:gd name="T10" fmla="*/ 649 w 883"/>
                <a:gd name="T11" fmla="*/ 122 h 883"/>
                <a:gd name="T12" fmla="*/ 692 w 883"/>
                <a:gd name="T13" fmla="*/ 78 h 883"/>
                <a:gd name="T14" fmla="*/ 442 w 883"/>
                <a:gd name="T15" fmla="*/ 0 h 883"/>
                <a:gd name="T16" fmla="*/ 0 w 883"/>
                <a:gd name="T17" fmla="*/ 442 h 883"/>
                <a:gd name="T18" fmla="*/ 442 w 883"/>
                <a:gd name="T19" fmla="*/ 883 h 883"/>
                <a:gd name="T20" fmla="*/ 883 w 883"/>
                <a:gd name="T21" fmla="*/ 442 h 883"/>
                <a:gd name="T22" fmla="*/ 806 w 883"/>
                <a:gd name="T23" fmla="*/ 192 h 883"/>
                <a:gd name="T24" fmla="*/ 762 w 883"/>
                <a:gd name="T25" fmla="*/ 235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3" h="883">
                  <a:moveTo>
                    <a:pt x="762" y="235"/>
                  </a:moveTo>
                  <a:cubicBezTo>
                    <a:pt x="801" y="295"/>
                    <a:pt x="823" y="366"/>
                    <a:pt x="823" y="442"/>
                  </a:cubicBezTo>
                  <a:cubicBezTo>
                    <a:pt x="823" y="652"/>
                    <a:pt x="652" y="823"/>
                    <a:pt x="442" y="823"/>
                  </a:cubicBezTo>
                  <a:cubicBezTo>
                    <a:pt x="231" y="823"/>
                    <a:pt x="60" y="652"/>
                    <a:pt x="60" y="442"/>
                  </a:cubicBezTo>
                  <a:cubicBezTo>
                    <a:pt x="60" y="231"/>
                    <a:pt x="231" y="60"/>
                    <a:pt x="442" y="60"/>
                  </a:cubicBezTo>
                  <a:cubicBezTo>
                    <a:pt x="518" y="60"/>
                    <a:pt x="589" y="83"/>
                    <a:pt x="649" y="122"/>
                  </a:cubicBezTo>
                  <a:cubicBezTo>
                    <a:pt x="692" y="78"/>
                    <a:pt x="692" y="78"/>
                    <a:pt x="692" y="78"/>
                  </a:cubicBezTo>
                  <a:cubicBezTo>
                    <a:pt x="621" y="29"/>
                    <a:pt x="535" y="0"/>
                    <a:pt x="442" y="0"/>
                  </a:cubicBezTo>
                  <a:cubicBezTo>
                    <a:pt x="198" y="0"/>
                    <a:pt x="0" y="198"/>
                    <a:pt x="0" y="442"/>
                  </a:cubicBezTo>
                  <a:cubicBezTo>
                    <a:pt x="0" y="685"/>
                    <a:pt x="198" y="883"/>
                    <a:pt x="442" y="883"/>
                  </a:cubicBezTo>
                  <a:cubicBezTo>
                    <a:pt x="685" y="883"/>
                    <a:pt x="883" y="685"/>
                    <a:pt x="883" y="442"/>
                  </a:cubicBezTo>
                  <a:cubicBezTo>
                    <a:pt x="883" y="349"/>
                    <a:pt x="855" y="263"/>
                    <a:pt x="806" y="192"/>
                  </a:cubicBezTo>
                  <a:lnTo>
                    <a:pt x="762" y="2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8"/>
            <p:cNvSpPr/>
            <p:nvPr/>
          </p:nvSpPr>
          <p:spPr bwMode="auto">
            <a:xfrm>
              <a:off x="3384550" y="5675313"/>
              <a:ext cx="463550" cy="463550"/>
            </a:xfrm>
            <a:custGeom>
              <a:avLst/>
              <a:gdLst>
                <a:gd name="T0" fmla="*/ 390 w 457"/>
                <a:gd name="T1" fmla="*/ 181 h 457"/>
                <a:gd name="T2" fmla="*/ 397 w 457"/>
                <a:gd name="T3" fmla="*/ 229 h 457"/>
                <a:gd name="T4" fmla="*/ 229 w 457"/>
                <a:gd name="T5" fmla="*/ 397 h 457"/>
                <a:gd name="T6" fmla="*/ 60 w 457"/>
                <a:gd name="T7" fmla="*/ 229 h 457"/>
                <a:gd name="T8" fmla="*/ 229 w 457"/>
                <a:gd name="T9" fmla="*/ 60 h 457"/>
                <a:gd name="T10" fmla="*/ 277 w 457"/>
                <a:gd name="T11" fmla="*/ 67 h 457"/>
                <a:gd name="T12" fmla="*/ 324 w 457"/>
                <a:gd name="T13" fmla="*/ 21 h 457"/>
                <a:gd name="T14" fmla="*/ 229 w 457"/>
                <a:gd name="T15" fmla="*/ 0 h 457"/>
                <a:gd name="T16" fmla="*/ 0 w 457"/>
                <a:gd name="T17" fmla="*/ 229 h 457"/>
                <a:gd name="T18" fmla="*/ 229 w 457"/>
                <a:gd name="T19" fmla="*/ 457 h 457"/>
                <a:gd name="T20" fmla="*/ 457 w 457"/>
                <a:gd name="T21" fmla="*/ 229 h 457"/>
                <a:gd name="T22" fmla="*/ 437 w 457"/>
                <a:gd name="T23" fmla="*/ 134 h 457"/>
                <a:gd name="T24" fmla="*/ 390 w 457"/>
                <a:gd name="T25" fmla="*/ 181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7" h="457">
                  <a:moveTo>
                    <a:pt x="390" y="181"/>
                  </a:moveTo>
                  <a:cubicBezTo>
                    <a:pt x="395" y="196"/>
                    <a:pt x="397" y="212"/>
                    <a:pt x="397" y="229"/>
                  </a:cubicBezTo>
                  <a:cubicBezTo>
                    <a:pt x="397" y="322"/>
                    <a:pt x="322" y="397"/>
                    <a:pt x="229" y="397"/>
                  </a:cubicBezTo>
                  <a:cubicBezTo>
                    <a:pt x="136" y="397"/>
                    <a:pt x="60" y="322"/>
                    <a:pt x="60" y="229"/>
                  </a:cubicBezTo>
                  <a:cubicBezTo>
                    <a:pt x="60" y="136"/>
                    <a:pt x="136" y="60"/>
                    <a:pt x="229" y="60"/>
                  </a:cubicBezTo>
                  <a:cubicBezTo>
                    <a:pt x="245" y="60"/>
                    <a:pt x="262" y="63"/>
                    <a:pt x="277" y="67"/>
                  </a:cubicBezTo>
                  <a:cubicBezTo>
                    <a:pt x="324" y="21"/>
                    <a:pt x="324" y="21"/>
                    <a:pt x="324" y="21"/>
                  </a:cubicBezTo>
                  <a:cubicBezTo>
                    <a:pt x="295" y="8"/>
                    <a:pt x="263" y="0"/>
                    <a:pt x="229" y="0"/>
                  </a:cubicBezTo>
                  <a:cubicBezTo>
                    <a:pt x="103" y="0"/>
                    <a:pt x="0" y="103"/>
                    <a:pt x="0" y="229"/>
                  </a:cubicBezTo>
                  <a:cubicBezTo>
                    <a:pt x="0" y="355"/>
                    <a:pt x="103" y="457"/>
                    <a:pt x="229" y="457"/>
                  </a:cubicBezTo>
                  <a:cubicBezTo>
                    <a:pt x="355" y="457"/>
                    <a:pt x="457" y="355"/>
                    <a:pt x="457" y="229"/>
                  </a:cubicBezTo>
                  <a:cubicBezTo>
                    <a:pt x="457" y="195"/>
                    <a:pt x="450" y="163"/>
                    <a:pt x="437" y="134"/>
                  </a:cubicBezTo>
                  <a:lnTo>
                    <a:pt x="390" y="1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Freeform 9"/>
            <p:cNvSpPr/>
            <p:nvPr/>
          </p:nvSpPr>
          <p:spPr bwMode="auto">
            <a:xfrm>
              <a:off x="3582988" y="5092700"/>
              <a:ext cx="850900" cy="844550"/>
            </a:xfrm>
            <a:custGeom>
              <a:avLst/>
              <a:gdLst>
                <a:gd name="T0" fmla="*/ 33 w 839"/>
                <a:gd name="T1" fmla="*/ 834 h 834"/>
                <a:gd name="T2" fmla="*/ 11 w 839"/>
                <a:gd name="T3" fmla="*/ 825 h 834"/>
                <a:gd name="T4" fmla="*/ 11 w 839"/>
                <a:gd name="T5" fmla="*/ 782 h 834"/>
                <a:gd name="T6" fmla="*/ 785 w 839"/>
                <a:gd name="T7" fmla="*/ 12 h 834"/>
                <a:gd name="T8" fmla="*/ 827 w 839"/>
                <a:gd name="T9" fmla="*/ 12 h 834"/>
                <a:gd name="T10" fmla="*/ 827 w 839"/>
                <a:gd name="T11" fmla="*/ 54 h 834"/>
                <a:gd name="T12" fmla="*/ 54 w 839"/>
                <a:gd name="T13" fmla="*/ 825 h 834"/>
                <a:gd name="T14" fmla="*/ 33 w 839"/>
                <a:gd name="T15" fmla="*/ 834 h 8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9" h="834">
                  <a:moveTo>
                    <a:pt x="33" y="834"/>
                  </a:moveTo>
                  <a:cubicBezTo>
                    <a:pt x="25" y="834"/>
                    <a:pt x="17" y="831"/>
                    <a:pt x="11" y="825"/>
                  </a:cubicBezTo>
                  <a:cubicBezTo>
                    <a:pt x="0" y="813"/>
                    <a:pt x="0" y="794"/>
                    <a:pt x="11" y="782"/>
                  </a:cubicBezTo>
                  <a:cubicBezTo>
                    <a:pt x="785" y="12"/>
                    <a:pt x="785" y="12"/>
                    <a:pt x="785" y="12"/>
                  </a:cubicBezTo>
                  <a:cubicBezTo>
                    <a:pt x="796" y="0"/>
                    <a:pt x="815" y="0"/>
                    <a:pt x="827" y="12"/>
                  </a:cubicBezTo>
                  <a:cubicBezTo>
                    <a:pt x="839" y="24"/>
                    <a:pt x="839" y="43"/>
                    <a:pt x="827" y="54"/>
                  </a:cubicBezTo>
                  <a:cubicBezTo>
                    <a:pt x="54" y="825"/>
                    <a:pt x="54" y="825"/>
                    <a:pt x="54" y="825"/>
                  </a:cubicBezTo>
                  <a:cubicBezTo>
                    <a:pt x="48" y="831"/>
                    <a:pt x="40" y="834"/>
                    <a:pt x="33" y="8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Freeform 10"/>
            <p:cNvSpPr>
              <a:spLocks noEditPoints="1"/>
            </p:cNvSpPr>
            <p:nvPr/>
          </p:nvSpPr>
          <p:spPr bwMode="auto">
            <a:xfrm>
              <a:off x="4140200" y="4865687"/>
              <a:ext cx="301625" cy="500063"/>
            </a:xfrm>
            <a:custGeom>
              <a:avLst/>
              <a:gdLst>
                <a:gd name="T0" fmla="*/ 50 w 298"/>
                <a:gd name="T1" fmla="*/ 492 h 492"/>
                <a:gd name="T2" fmla="*/ 40 w 298"/>
                <a:gd name="T3" fmla="*/ 490 h 492"/>
                <a:gd name="T4" fmla="*/ 20 w 298"/>
                <a:gd name="T5" fmla="*/ 464 h 492"/>
                <a:gd name="T6" fmla="*/ 1 w 298"/>
                <a:gd name="T7" fmla="*/ 252 h 492"/>
                <a:gd name="T8" fmla="*/ 10 w 298"/>
                <a:gd name="T9" fmla="*/ 228 h 492"/>
                <a:gd name="T10" fmla="*/ 227 w 298"/>
                <a:gd name="T11" fmla="*/ 11 h 492"/>
                <a:gd name="T12" fmla="*/ 259 w 298"/>
                <a:gd name="T13" fmla="*/ 4 h 492"/>
                <a:gd name="T14" fmla="*/ 278 w 298"/>
                <a:gd name="T15" fmla="*/ 29 h 492"/>
                <a:gd name="T16" fmla="*/ 297 w 298"/>
                <a:gd name="T17" fmla="*/ 242 h 492"/>
                <a:gd name="T18" fmla="*/ 289 w 298"/>
                <a:gd name="T19" fmla="*/ 266 h 492"/>
                <a:gd name="T20" fmla="*/ 71 w 298"/>
                <a:gd name="T21" fmla="*/ 483 h 492"/>
                <a:gd name="T22" fmla="*/ 50 w 298"/>
                <a:gd name="T23" fmla="*/ 492 h 492"/>
                <a:gd name="T24" fmla="*/ 62 w 298"/>
                <a:gd name="T25" fmla="*/ 260 h 492"/>
                <a:gd name="T26" fmla="*/ 74 w 298"/>
                <a:gd name="T27" fmla="*/ 395 h 492"/>
                <a:gd name="T28" fmla="*/ 236 w 298"/>
                <a:gd name="T29" fmla="*/ 233 h 492"/>
                <a:gd name="T30" fmla="*/ 224 w 298"/>
                <a:gd name="T31" fmla="*/ 99 h 492"/>
                <a:gd name="T32" fmla="*/ 62 w 298"/>
                <a:gd name="T33" fmla="*/ 26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8" h="492">
                  <a:moveTo>
                    <a:pt x="50" y="492"/>
                  </a:moveTo>
                  <a:cubicBezTo>
                    <a:pt x="46" y="492"/>
                    <a:pt x="43" y="491"/>
                    <a:pt x="40" y="490"/>
                  </a:cubicBezTo>
                  <a:cubicBezTo>
                    <a:pt x="29" y="486"/>
                    <a:pt x="21" y="476"/>
                    <a:pt x="20" y="464"/>
                  </a:cubicBezTo>
                  <a:cubicBezTo>
                    <a:pt x="1" y="252"/>
                    <a:pt x="1" y="252"/>
                    <a:pt x="1" y="252"/>
                  </a:cubicBezTo>
                  <a:cubicBezTo>
                    <a:pt x="0" y="243"/>
                    <a:pt x="3" y="234"/>
                    <a:pt x="10" y="228"/>
                  </a:cubicBezTo>
                  <a:cubicBezTo>
                    <a:pt x="227" y="11"/>
                    <a:pt x="227" y="11"/>
                    <a:pt x="227" y="11"/>
                  </a:cubicBezTo>
                  <a:cubicBezTo>
                    <a:pt x="235" y="2"/>
                    <a:pt x="248" y="0"/>
                    <a:pt x="259" y="4"/>
                  </a:cubicBezTo>
                  <a:cubicBezTo>
                    <a:pt x="270" y="7"/>
                    <a:pt x="277" y="17"/>
                    <a:pt x="278" y="29"/>
                  </a:cubicBezTo>
                  <a:cubicBezTo>
                    <a:pt x="297" y="242"/>
                    <a:pt x="297" y="242"/>
                    <a:pt x="297" y="242"/>
                  </a:cubicBezTo>
                  <a:cubicBezTo>
                    <a:pt x="298" y="251"/>
                    <a:pt x="295" y="259"/>
                    <a:pt x="289" y="266"/>
                  </a:cubicBezTo>
                  <a:cubicBezTo>
                    <a:pt x="71" y="483"/>
                    <a:pt x="71" y="483"/>
                    <a:pt x="71" y="483"/>
                  </a:cubicBezTo>
                  <a:cubicBezTo>
                    <a:pt x="65" y="489"/>
                    <a:pt x="58" y="492"/>
                    <a:pt x="50" y="492"/>
                  </a:cubicBezTo>
                  <a:close/>
                  <a:moveTo>
                    <a:pt x="62" y="260"/>
                  </a:moveTo>
                  <a:cubicBezTo>
                    <a:pt x="74" y="395"/>
                    <a:pt x="74" y="395"/>
                    <a:pt x="74" y="395"/>
                  </a:cubicBezTo>
                  <a:cubicBezTo>
                    <a:pt x="236" y="233"/>
                    <a:pt x="236" y="233"/>
                    <a:pt x="236" y="233"/>
                  </a:cubicBezTo>
                  <a:cubicBezTo>
                    <a:pt x="224" y="99"/>
                    <a:pt x="224" y="99"/>
                    <a:pt x="224" y="99"/>
                  </a:cubicBezTo>
                  <a:lnTo>
                    <a:pt x="62" y="2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6" name="Freeform 11"/>
            <p:cNvSpPr>
              <a:spLocks noEditPoints="1"/>
            </p:cNvSpPr>
            <p:nvPr/>
          </p:nvSpPr>
          <p:spPr bwMode="auto">
            <a:xfrm>
              <a:off x="4157663" y="5083175"/>
              <a:ext cx="501650" cy="301625"/>
            </a:xfrm>
            <a:custGeom>
              <a:avLst/>
              <a:gdLst>
                <a:gd name="T0" fmla="*/ 245 w 494"/>
                <a:gd name="T1" fmla="*/ 297 h 297"/>
                <a:gd name="T2" fmla="*/ 242 w 494"/>
                <a:gd name="T3" fmla="*/ 296 h 297"/>
                <a:gd name="T4" fmla="*/ 29 w 494"/>
                <a:gd name="T5" fmla="*/ 278 h 297"/>
                <a:gd name="T6" fmla="*/ 4 w 494"/>
                <a:gd name="T7" fmla="*/ 258 h 297"/>
                <a:gd name="T8" fmla="*/ 11 w 494"/>
                <a:gd name="T9" fmla="*/ 226 h 297"/>
                <a:gd name="T10" fmla="*/ 228 w 494"/>
                <a:gd name="T11" fmla="*/ 9 h 297"/>
                <a:gd name="T12" fmla="*/ 252 w 494"/>
                <a:gd name="T13" fmla="*/ 0 h 297"/>
                <a:gd name="T14" fmla="*/ 464 w 494"/>
                <a:gd name="T15" fmla="*/ 19 h 297"/>
                <a:gd name="T16" fmla="*/ 490 w 494"/>
                <a:gd name="T17" fmla="*/ 39 h 297"/>
                <a:gd name="T18" fmla="*/ 483 w 494"/>
                <a:gd name="T19" fmla="*/ 70 h 297"/>
                <a:gd name="T20" fmla="*/ 266 w 494"/>
                <a:gd name="T21" fmla="*/ 288 h 297"/>
                <a:gd name="T22" fmla="*/ 245 w 494"/>
                <a:gd name="T23" fmla="*/ 297 h 297"/>
                <a:gd name="T24" fmla="*/ 99 w 494"/>
                <a:gd name="T25" fmla="*/ 223 h 297"/>
                <a:gd name="T26" fmla="*/ 233 w 494"/>
                <a:gd name="T27" fmla="*/ 235 h 297"/>
                <a:gd name="T28" fmla="*/ 395 w 494"/>
                <a:gd name="T29" fmla="*/ 73 h 297"/>
                <a:gd name="T30" fmla="*/ 261 w 494"/>
                <a:gd name="T31" fmla="*/ 62 h 297"/>
                <a:gd name="T32" fmla="*/ 99 w 494"/>
                <a:gd name="T33" fmla="*/ 22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4" h="297">
                  <a:moveTo>
                    <a:pt x="245" y="297"/>
                  </a:moveTo>
                  <a:cubicBezTo>
                    <a:pt x="244" y="297"/>
                    <a:pt x="243" y="297"/>
                    <a:pt x="242" y="296"/>
                  </a:cubicBezTo>
                  <a:cubicBezTo>
                    <a:pt x="29" y="278"/>
                    <a:pt x="29" y="278"/>
                    <a:pt x="29" y="278"/>
                  </a:cubicBezTo>
                  <a:cubicBezTo>
                    <a:pt x="18" y="277"/>
                    <a:pt x="8" y="269"/>
                    <a:pt x="4" y="258"/>
                  </a:cubicBezTo>
                  <a:cubicBezTo>
                    <a:pt x="0" y="247"/>
                    <a:pt x="2" y="235"/>
                    <a:pt x="11" y="226"/>
                  </a:cubicBezTo>
                  <a:cubicBezTo>
                    <a:pt x="228" y="9"/>
                    <a:pt x="228" y="9"/>
                    <a:pt x="228" y="9"/>
                  </a:cubicBezTo>
                  <a:cubicBezTo>
                    <a:pt x="234" y="3"/>
                    <a:pt x="243" y="0"/>
                    <a:pt x="252" y="0"/>
                  </a:cubicBezTo>
                  <a:cubicBezTo>
                    <a:pt x="464" y="19"/>
                    <a:pt x="464" y="19"/>
                    <a:pt x="464" y="19"/>
                  </a:cubicBezTo>
                  <a:cubicBezTo>
                    <a:pt x="476" y="20"/>
                    <a:pt x="486" y="28"/>
                    <a:pt x="490" y="39"/>
                  </a:cubicBezTo>
                  <a:cubicBezTo>
                    <a:pt x="494" y="50"/>
                    <a:pt x="491" y="62"/>
                    <a:pt x="483" y="70"/>
                  </a:cubicBezTo>
                  <a:cubicBezTo>
                    <a:pt x="266" y="288"/>
                    <a:pt x="266" y="288"/>
                    <a:pt x="266" y="288"/>
                  </a:cubicBezTo>
                  <a:cubicBezTo>
                    <a:pt x="260" y="293"/>
                    <a:pt x="252" y="297"/>
                    <a:pt x="245" y="297"/>
                  </a:cubicBezTo>
                  <a:close/>
                  <a:moveTo>
                    <a:pt x="99" y="223"/>
                  </a:moveTo>
                  <a:cubicBezTo>
                    <a:pt x="233" y="235"/>
                    <a:pt x="233" y="235"/>
                    <a:pt x="233" y="235"/>
                  </a:cubicBezTo>
                  <a:cubicBezTo>
                    <a:pt x="395" y="73"/>
                    <a:pt x="395" y="73"/>
                    <a:pt x="395" y="73"/>
                  </a:cubicBezTo>
                  <a:cubicBezTo>
                    <a:pt x="261" y="62"/>
                    <a:pt x="261" y="62"/>
                    <a:pt x="261" y="62"/>
                  </a:cubicBezTo>
                  <a:lnTo>
                    <a:pt x="99" y="2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18"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9"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思考题</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1#本节小结（可选）">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此版式用于每一节的</a:t>
            </a:r>
            <a:r>
              <a:rPr lang="zh-CN" altLang="en-US" dirty="0" smtClean="0"/>
              <a:t>总结</a:t>
            </a:r>
            <a:endParaRPr lang="zh-CN" altLang="en-US" dirty="0"/>
          </a:p>
        </p:txBody>
      </p:sp>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本节小结</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chemeClr val="tx1">
                    <a:lumMod val="75000"/>
                    <a:lumOff val="25000"/>
                  </a:schemeClr>
                </a:solidFill>
                <a:latin typeface="+mn-ea"/>
                <a:ea typeface="+mn-ea"/>
                <a:cs typeface="Arial" panose="020B0604020202020204" pitchFamily="34" charset="0"/>
              </a:rPr>
              <a:t>目录</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Tree>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6#本节概述和学习目标(可选)">
    <p:spTree>
      <p:nvGrpSpPr>
        <p:cNvPr id="1" name=""/>
        <p:cNvGrpSpPr/>
        <p:nvPr/>
      </p:nvGrpSpPr>
      <p:grpSpPr>
        <a:xfrm>
          <a:off x="0" y="0"/>
          <a:ext cx="0" cy="0"/>
          <a:chOff x="0" y="0"/>
          <a:chExt cx="0" cy="0"/>
        </a:xfrm>
      </p:grpSpPr>
      <p:sp>
        <p:nvSpPr>
          <p:cNvPr id="7" name="内容占位符 6"/>
          <p:cNvSpPr>
            <a:spLocks noGrp="1"/>
          </p:cNvSpPr>
          <p:nvPr>
            <p:ph sz="quarter" idx="10"/>
          </p:nvPr>
        </p:nvSpPr>
        <p:spPr>
          <a:xfrm>
            <a:off x="912285" y="1233487"/>
            <a:ext cx="10560049" cy="4680000"/>
          </a:xfrm>
        </p:spPr>
        <p:txBody>
          <a:bodyPr/>
          <a:lstStyle>
            <a:lvl1pPr algn="just">
              <a:defRPr>
                <a:latin typeface="+mn-ea"/>
                <a:ea typeface="+mn-ea"/>
                <a:cs typeface="Arial" panose="020B0604020202020204" pitchFamily="34" charset="0"/>
              </a:defRPr>
            </a:lvl1pPr>
            <a:lvl2pPr algn="just">
              <a:defRPr>
                <a:latin typeface="+mn-ea"/>
                <a:ea typeface="+mn-ea"/>
                <a:cs typeface="Arial" panose="020B0604020202020204" pitchFamily="34" charset="0"/>
              </a:defRPr>
            </a:lvl2pPr>
            <a:lvl3pPr algn="just">
              <a:defRPr>
                <a:latin typeface="+mn-ea"/>
                <a:ea typeface="+mn-ea"/>
                <a:cs typeface="Arial" panose="020B0604020202020204" pitchFamily="34" charset="0"/>
              </a:defRPr>
            </a:lvl3pPr>
            <a:lvl4pPr algn="just">
              <a:defRPr>
                <a:latin typeface="+mn-ea"/>
                <a:ea typeface="+mn-ea"/>
                <a:cs typeface="Arial" panose="020B0604020202020204" pitchFamily="34" charset="0"/>
              </a:defRPr>
            </a:lvl4pPr>
            <a:lvl5pPr algn="just">
              <a:defRPr>
                <a:latin typeface="+mn-ea"/>
                <a:ea typeface="+mn-ea"/>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TextBox 10"/>
          <p:cNvSpPr txBox="1"/>
          <p:nvPr userDrawn="1"/>
        </p:nvSpPr>
        <p:spPr bwMode="auto">
          <a:xfrm>
            <a:off x="1595500" y="408779"/>
            <a:ext cx="9829738"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本节概述和学习目标</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87388" y="505779"/>
            <a:ext cx="374708" cy="445558"/>
            <a:chOff x="-1647825" y="2492375"/>
            <a:chExt cx="1947863" cy="2316163"/>
          </a:xfrm>
          <a:solidFill>
            <a:schemeClr val="bg1"/>
          </a:solidFill>
        </p:grpSpPr>
        <p:sp>
          <p:nvSpPr>
            <p:cNvPr id="12"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本节概述和学习目标(可选)">
    <p:spTree>
      <p:nvGrpSpPr>
        <p:cNvPr id="1" name=""/>
        <p:cNvGrpSpPr/>
        <p:nvPr/>
      </p:nvGrpSpPr>
      <p:grpSpPr>
        <a:xfrm>
          <a:off x="0" y="0"/>
          <a:ext cx="0" cy="0"/>
          <a:chOff x="0" y="0"/>
          <a:chExt cx="0" cy="0"/>
        </a:xfrm>
      </p:grpSpPr>
      <p:sp>
        <p:nvSpPr>
          <p:cNvPr id="7" name="内容占位符 6"/>
          <p:cNvSpPr>
            <a:spLocks noGrp="1"/>
          </p:cNvSpPr>
          <p:nvPr>
            <p:ph sz="quarter" idx="10"/>
          </p:nvPr>
        </p:nvSpPr>
        <p:spPr>
          <a:xfrm>
            <a:off x="912285" y="1233487"/>
            <a:ext cx="10560049" cy="4680000"/>
          </a:xfrm>
        </p:spPr>
        <p:txBody>
          <a:bodyPr/>
          <a:lstStyle>
            <a:lvl1pPr algn="just">
              <a:defRPr>
                <a:latin typeface="+mn-ea"/>
                <a:ea typeface="+mn-ea"/>
                <a:cs typeface="Arial" panose="020B0604020202020204" pitchFamily="34" charset="0"/>
              </a:defRPr>
            </a:lvl1pPr>
            <a:lvl2pPr algn="just">
              <a:defRPr>
                <a:latin typeface="+mn-ea"/>
                <a:ea typeface="+mn-ea"/>
                <a:cs typeface="Arial" panose="020B0604020202020204" pitchFamily="34" charset="0"/>
              </a:defRPr>
            </a:lvl2pPr>
            <a:lvl3pPr algn="just">
              <a:defRPr>
                <a:latin typeface="+mn-ea"/>
                <a:ea typeface="+mn-ea"/>
                <a:cs typeface="Arial" panose="020B0604020202020204" pitchFamily="34" charset="0"/>
              </a:defRPr>
            </a:lvl3pPr>
            <a:lvl4pPr algn="just">
              <a:defRPr>
                <a:latin typeface="+mn-ea"/>
                <a:ea typeface="+mn-ea"/>
                <a:cs typeface="Arial" panose="020B0604020202020204" pitchFamily="34" charset="0"/>
              </a:defRPr>
            </a:lvl4pPr>
            <a:lvl5pPr algn="just">
              <a:defRPr>
                <a:latin typeface="+mn-ea"/>
                <a:ea typeface="+mn-ea"/>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TextBox 10"/>
          <p:cNvSpPr txBox="1"/>
          <p:nvPr userDrawn="1"/>
        </p:nvSpPr>
        <p:spPr bwMode="auto">
          <a:xfrm>
            <a:off x="1595500" y="408779"/>
            <a:ext cx="9829738"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chemeClr val="tx1">
                    <a:lumMod val="75000"/>
                    <a:lumOff val="25000"/>
                  </a:schemeClr>
                </a:solidFill>
                <a:latin typeface="+mn-ea"/>
                <a:ea typeface="+mn-ea"/>
                <a:cs typeface="Arial" panose="020B0604020202020204" pitchFamily="34" charset="0"/>
              </a:rPr>
              <a:t>本节概述和学习目标</a:t>
            </a:r>
            <a:endParaRPr lang="zh-CN" altLang="en-US" sz="3500" b="1" dirty="0">
              <a:solidFill>
                <a:schemeClr val="tx1">
                  <a:lumMod val="75000"/>
                  <a:lumOff val="25000"/>
                </a:schemeClr>
              </a:solidFill>
              <a:latin typeface="+mn-ea"/>
              <a:ea typeface="+mn-ea"/>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11" name="组合 10"/>
          <p:cNvGrpSpPr/>
          <p:nvPr userDrawn="1"/>
        </p:nvGrpSpPr>
        <p:grpSpPr>
          <a:xfrm>
            <a:off x="587388" y="505779"/>
            <a:ext cx="374708" cy="445558"/>
            <a:chOff x="-1647825" y="2492375"/>
            <a:chExt cx="1947863" cy="2316163"/>
          </a:xfrm>
          <a:solidFill>
            <a:schemeClr val="bg1"/>
          </a:solidFill>
        </p:grpSpPr>
        <p:sp>
          <p:nvSpPr>
            <p:cNvPr id="12"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13"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Tree>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latin typeface="+mn-ea"/>
              <a:ea typeface="+mn-ea"/>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a typeface="+mn-ea"/>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2005" rtl="0" eaLnBrk="1" fontAlgn="base" latinLnBrk="0" hangingPunct="1">
              <a:lnSpc>
                <a:spcPct val="140000"/>
              </a:lnSpc>
              <a:spcBef>
                <a:spcPct val="30000"/>
              </a:spcBef>
              <a:spcAft>
                <a:spcPct val="0"/>
              </a:spcAft>
              <a:buClr>
                <a:srgbClr val="808080"/>
              </a:buClr>
              <a:buSzPct val="100000"/>
              <a:buFont typeface="+mj-lt"/>
              <a:buAutoNum type="arabicPeriod"/>
              <a:defRPr sz="2000">
                <a:latin typeface="+mn-ea"/>
                <a:ea typeface="+mn-ea"/>
                <a:cs typeface="Arial" panose="020B0604020202020204" pitchFamily="34" charset="0"/>
              </a:defRPr>
            </a:lvl1pPr>
            <a:lvl2pPr marL="401320"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思考题</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5"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1#本节小结（可选）">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此版式用于每一节的</a:t>
            </a:r>
            <a:r>
              <a:rPr lang="zh-CN" altLang="en-US" dirty="0" smtClean="0"/>
              <a:t>总结</a:t>
            </a:r>
            <a:endParaRPr lang="zh-CN" altLang="en-US" dirty="0"/>
          </a:p>
        </p:txBody>
      </p:sp>
      <p:sp>
        <p:nvSpPr>
          <p:cNvPr id="5" name="TextBox 10"/>
          <p:cNvSpPr txBox="1"/>
          <p:nvPr userDrawn="1"/>
        </p:nvSpPr>
        <p:spPr bwMode="auto">
          <a:xfrm>
            <a:off x="1595500" y="408779"/>
            <a:ext cx="2016224"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本节小结</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6#本节概述和学习目标(可选)">
    <p:spTree>
      <p:nvGrpSpPr>
        <p:cNvPr id="1" name=""/>
        <p:cNvGrpSpPr/>
        <p:nvPr/>
      </p:nvGrpSpPr>
      <p:grpSpPr>
        <a:xfrm>
          <a:off x="0" y="0"/>
          <a:ext cx="0" cy="0"/>
          <a:chOff x="0" y="0"/>
          <a:chExt cx="0" cy="0"/>
        </a:xfrm>
      </p:grpSpPr>
      <p:sp>
        <p:nvSpPr>
          <p:cNvPr id="7" name="内容占位符 6"/>
          <p:cNvSpPr>
            <a:spLocks noGrp="1"/>
          </p:cNvSpPr>
          <p:nvPr>
            <p:ph sz="quarter" idx="10"/>
          </p:nvPr>
        </p:nvSpPr>
        <p:spPr>
          <a:xfrm>
            <a:off x="912285" y="1233487"/>
            <a:ext cx="10560049" cy="4680000"/>
          </a:xfrm>
        </p:spPr>
        <p:txBody>
          <a:bodyPr/>
          <a:lstStyle>
            <a:lvl1pPr algn="just">
              <a:defRPr>
                <a:latin typeface="+mn-ea"/>
                <a:ea typeface="+mn-ea"/>
                <a:cs typeface="Arial" panose="020B0604020202020204" pitchFamily="34" charset="0"/>
              </a:defRPr>
            </a:lvl1pPr>
            <a:lvl2pPr algn="just">
              <a:defRPr>
                <a:latin typeface="+mn-ea"/>
                <a:ea typeface="+mn-ea"/>
                <a:cs typeface="Arial" panose="020B0604020202020204" pitchFamily="34" charset="0"/>
              </a:defRPr>
            </a:lvl2pPr>
            <a:lvl3pPr algn="just">
              <a:defRPr>
                <a:latin typeface="+mn-ea"/>
                <a:ea typeface="+mn-ea"/>
                <a:cs typeface="Arial" panose="020B0604020202020204" pitchFamily="34" charset="0"/>
              </a:defRPr>
            </a:lvl3pPr>
            <a:lvl4pPr algn="just">
              <a:defRPr>
                <a:latin typeface="+mn-ea"/>
                <a:ea typeface="+mn-ea"/>
                <a:cs typeface="Arial" panose="020B0604020202020204" pitchFamily="34" charset="0"/>
              </a:defRPr>
            </a:lvl4pPr>
            <a:lvl5pPr algn="just">
              <a:defRPr>
                <a:latin typeface="+mn-ea"/>
                <a:ea typeface="+mn-ea"/>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TextBox 10"/>
          <p:cNvSpPr txBox="1"/>
          <p:nvPr userDrawn="1"/>
        </p:nvSpPr>
        <p:spPr bwMode="auto">
          <a:xfrm>
            <a:off x="1595500" y="408779"/>
            <a:ext cx="9829738"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本节概述和学习目标</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587388" y="505779"/>
            <a:ext cx="374708" cy="445558"/>
            <a:chOff x="-1647825" y="2492375"/>
            <a:chExt cx="1947863" cy="2316163"/>
          </a:xfrm>
          <a:solidFill>
            <a:schemeClr val="bg1"/>
          </a:solidFill>
        </p:grpSpPr>
        <p:sp>
          <p:nvSpPr>
            <p:cNvPr id="12"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userDrawn="1">
  <p:cSld name="9#全白背景">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2005" rtl="0" eaLnBrk="1" fontAlgn="base" latinLnBrk="0" hangingPunct="1">
              <a:lnSpc>
                <a:spcPct val="140000"/>
              </a:lnSpc>
              <a:spcBef>
                <a:spcPct val="30000"/>
              </a:spcBef>
              <a:spcAft>
                <a:spcPct val="0"/>
              </a:spcAft>
              <a:buClr>
                <a:schemeClr val="tx1"/>
              </a:buClr>
              <a:buSzPct val="100000"/>
              <a:buFont typeface="+mj-lt"/>
              <a:buAutoNum type="arabicPeriod"/>
              <a:defRPr>
                <a:latin typeface="+mn-ea"/>
                <a:ea typeface="+mn-ea"/>
                <a:cs typeface="Arial" panose="020B0604020202020204" pitchFamily="34" charset="0"/>
              </a:defRPr>
            </a:lvl1pPr>
            <a:lvl2pPr>
              <a:buFont typeface="Wingdings" panose="05000000000000000000"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p:cNvSpPr txBox="1"/>
          <p:nvPr userDrawn="1"/>
        </p:nvSpPr>
        <p:spPr bwMode="auto">
          <a:xfrm>
            <a:off x="1595500" y="408779"/>
            <a:ext cx="1665402" cy="639559"/>
          </a:xfrm>
          <a:prstGeom prst="rect">
            <a:avLst/>
          </a:prstGeom>
          <a:noFill/>
          <a:ln w="9525">
            <a:noFill/>
            <a:miter lim="800000"/>
          </a:ln>
        </p:spPr>
        <p:txBody>
          <a:bodyPr wrap="square" lIns="99980" tIns="49987" rIns="99980" bIns="49987" rtlCol="0">
            <a:spAutoFit/>
          </a:bodyPr>
          <a:lstStyle/>
          <a:p>
            <a:pPr defTabSz="1001395" eaLnBrk="0" hangingPunct="0"/>
            <a:r>
              <a:rPr lang="zh-CN" altLang="en-US" sz="3500" b="1" dirty="0" smtClean="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3500" b="1" dirty="0">
              <a:solidFill>
                <a:srgbClr val="000000">
                  <a:lumMod val="75000"/>
                  <a:lumOff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29" name="Freeform 6"/>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30" name="Freeform 11"/>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8#仅标题">
    <p:spTree>
      <p:nvGrpSpPr>
        <p:cNvPr id="1" name=""/>
        <p:cNvGrpSpPr/>
        <p:nvPr/>
      </p:nvGrpSpPr>
      <p:grpSpPr>
        <a:xfrm>
          <a:off x="0" y="0"/>
          <a:ext cx="0" cy="0"/>
          <a:chOff x="0" y="0"/>
          <a:chExt cx="0" cy="0"/>
        </a:xfrm>
      </p:grpSpPr>
      <p:sp>
        <p:nvSpPr>
          <p:cNvPr id="10"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1"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ea typeface="宋体" panose="02010600030101010101"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4" name="Freeform 11"/>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2.png"/><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image" Target="../media/image2.png"/><Relationship Id="rId1" Type="http://schemas.openxmlformats.org/officeDocument/2006/relationships/slideLayout" Target="../slideLayouts/slideLayout24.xml"/></Relationships>
</file>

<file path=ppt/slideMasters/_rels/slideMaster100.xml.rels><?xml version="1.0" encoding="UTF-8" standalone="yes"?>
<Relationships xmlns="http://schemas.openxmlformats.org/package/2006/relationships"><Relationship Id="rId3" Type="http://schemas.openxmlformats.org/officeDocument/2006/relationships/theme" Target="../theme/theme100.xml"/><Relationship Id="rId2" Type="http://schemas.openxmlformats.org/officeDocument/2006/relationships/image" Target="../media/image2.png"/><Relationship Id="rId1" Type="http://schemas.openxmlformats.org/officeDocument/2006/relationships/slideLayout" Target="../slideLayouts/slideLayout114.xml"/></Relationships>
</file>

<file path=ppt/slideMasters/_rels/slideMaster101.xml.rels><?xml version="1.0" encoding="UTF-8" standalone="yes"?>
<Relationships xmlns="http://schemas.openxmlformats.org/package/2006/relationships"><Relationship Id="rId3" Type="http://schemas.openxmlformats.org/officeDocument/2006/relationships/theme" Target="../theme/theme101.xml"/><Relationship Id="rId2" Type="http://schemas.openxmlformats.org/officeDocument/2006/relationships/image" Target="../media/image2.png"/><Relationship Id="rId1" Type="http://schemas.openxmlformats.org/officeDocument/2006/relationships/slideLayout" Target="../slideLayouts/slideLayout115.xml"/></Relationships>
</file>

<file path=ppt/slideMasters/_rels/slideMaster102.xml.rels><?xml version="1.0" encoding="UTF-8" standalone="yes"?>
<Relationships xmlns="http://schemas.openxmlformats.org/package/2006/relationships"><Relationship Id="rId3" Type="http://schemas.openxmlformats.org/officeDocument/2006/relationships/theme" Target="../theme/theme102.xml"/><Relationship Id="rId2" Type="http://schemas.openxmlformats.org/officeDocument/2006/relationships/image" Target="../media/image2.png"/><Relationship Id="rId1" Type="http://schemas.openxmlformats.org/officeDocument/2006/relationships/slideLayout" Target="../slideLayouts/slideLayout116.xml"/></Relationships>
</file>

<file path=ppt/slideMasters/_rels/slideMaster103.xml.rels><?xml version="1.0" encoding="UTF-8" standalone="yes"?>
<Relationships xmlns="http://schemas.openxmlformats.org/package/2006/relationships"><Relationship Id="rId3" Type="http://schemas.openxmlformats.org/officeDocument/2006/relationships/theme" Target="../theme/theme103.xml"/><Relationship Id="rId2" Type="http://schemas.openxmlformats.org/officeDocument/2006/relationships/image" Target="../media/image2.png"/><Relationship Id="rId1" Type="http://schemas.openxmlformats.org/officeDocument/2006/relationships/slideLayout" Target="../slideLayouts/slideLayout117.xml"/></Relationships>
</file>

<file path=ppt/slideMasters/_rels/slideMaster104.xml.rels><?xml version="1.0" encoding="UTF-8" standalone="yes"?>
<Relationships xmlns="http://schemas.openxmlformats.org/package/2006/relationships"><Relationship Id="rId3" Type="http://schemas.openxmlformats.org/officeDocument/2006/relationships/theme" Target="../theme/theme104.xml"/><Relationship Id="rId2" Type="http://schemas.openxmlformats.org/officeDocument/2006/relationships/image" Target="../media/image2.png"/><Relationship Id="rId1" Type="http://schemas.openxmlformats.org/officeDocument/2006/relationships/slideLayout" Target="../slideLayouts/slideLayout118.xml"/></Relationships>
</file>

<file path=ppt/slideMasters/_rels/slideMaster105.xml.rels><?xml version="1.0" encoding="UTF-8" standalone="yes"?>
<Relationships xmlns="http://schemas.openxmlformats.org/package/2006/relationships"><Relationship Id="rId3" Type="http://schemas.openxmlformats.org/officeDocument/2006/relationships/theme" Target="../theme/theme105.xml"/><Relationship Id="rId2" Type="http://schemas.openxmlformats.org/officeDocument/2006/relationships/image" Target="../media/image2.png"/><Relationship Id="rId1" Type="http://schemas.openxmlformats.org/officeDocument/2006/relationships/slideLayout" Target="../slideLayouts/slideLayout119.xml"/></Relationships>
</file>

<file path=ppt/slideMasters/_rels/slideMaster106.xml.rels><?xml version="1.0" encoding="UTF-8" standalone="yes"?>
<Relationships xmlns="http://schemas.openxmlformats.org/package/2006/relationships"><Relationship Id="rId3" Type="http://schemas.openxmlformats.org/officeDocument/2006/relationships/theme" Target="../theme/theme106.xml"/><Relationship Id="rId2" Type="http://schemas.openxmlformats.org/officeDocument/2006/relationships/image" Target="../media/image2.png"/><Relationship Id="rId1" Type="http://schemas.openxmlformats.org/officeDocument/2006/relationships/slideLayout" Target="../slideLayouts/slideLayout120.xml"/></Relationships>
</file>

<file path=ppt/slideMasters/_rels/slideMaster107.xml.rels><?xml version="1.0" encoding="UTF-8" standalone="yes"?>
<Relationships xmlns="http://schemas.openxmlformats.org/package/2006/relationships"><Relationship Id="rId3" Type="http://schemas.openxmlformats.org/officeDocument/2006/relationships/theme" Target="../theme/theme107.xml"/><Relationship Id="rId2" Type="http://schemas.openxmlformats.org/officeDocument/2006/relationships/image" Target="../media/image2.png"/><Relationship Id="rId1" Type="http://schemas.openxmlformats.org/officeDocument/2006/relationships/slideLayout" Target="../slideLayouts/slideLayout121.xml"/></Relationships>
</file>

<file path=ppt/slideMasters/_rels/slideMaster108.xml.rels><?xml version="1.0" encoding="UTF-8" standalone="yes"?>
<Relationships xmlns="http://schemas.openxmlformats.org/package/2006/relationships"><Relationship Id="rId3" Type="http://schemas.openxmlformats.org/officeDocument/2006/relationships/theme" Target="../theme/theme108.xml"/><Relationship Id="rId2" Type="http://schemas.openxmlformats.org/officeDocument/2006/relationships/image" Target="../media/image2.png"/><Relationship Id="rId1" Type="http://schemas.openxmlformats.org/officeDocument/2006/relationships/slideLayout" Target="../slideLayouts/slideLayout122.xml"/></Relationships>
</file>

<file path=ppt/slideMasters/_rels/slideMaster109.xml.rels><?xml version="1.0" encoding="UTF-8" standalone="yes"?>
<Relationships xmlns="http://schemas.openxmlformats.org/package/2006/relationships"><Relationship Id="rId3" Type="http://schemas.openxmlformats.org/officeDocument/2006/relationships/theme" Target="../theme/theme109.xml"/><Relationship Id="rId2" Type="http://schemas.openxmlformats.org/officeDocument/2006/relationships/image" Target="../media/image2.png"/><Relationship Id="rId1" Type="http://schemas.openxmlformats.org/officeDocument/2006/relationships/slideLayout" Target="../slideLayouts/slideLayout123.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image" Target="../media/image2.png"/><Relationship Id="rId1" Type="http://schemas.openxmlformats.org/officeDocument/2006/relationships/slideLayout" Target="../slideLayouts/slideLayout25.xml"/></Relationships>
</file>

<file path=ppt/slideMasters/_rels/slideMaster110.xml.rels><?xml version="1.0" encoding="UTF-8" standalone="yes"?>
<Relationships xmlns="http://schemas.openxmlformats.org/package/2006/relationships"><Relationship Id="rId3" Type="http://schemas.openxmlformats.org/officeDocument/2006/relationships/theme" Target="../theme/theme110.xml"/><Relationship Id="rId2" Type="http://schemas.openxmlformats.org/officeDocument/2006/relationships/image" Target="../media/image2.png"/><Relationship Id="rId1" Type="http://schemas.openxmlformats.org/officeDocument/2006/relationships/slideLayout" Target="../slideLayouts/slideLayout124.xml"/></Relationships>
</file>

<file path=ppt/slideMasters/_rels/slideMaster111.xml.rels><?xml version="1.0" encoding="UTF-8" standalone="yes"?>
<Relationships xmlns="http://schemas.openxmlformats.org/package/2006/relationships"><Relationship Id="rId3" Type="http://schemas.openxmlformats.org/officeDocument/2006/relationships/theme" Target="../theme/theme111.xml"/><Relationship Id="rId2" Type="http://schemas.openxmlformats.org/officeDocument/2006/relationships/image" Target="../media/image2.png"/><Relationship Id="rId1" Type="http://schemas.openxmlformats.org/officeDocument/2006/relationships/slideLayout" Target="../slideLayouts/slideLayout125.xml"/></Relationships>
</file>

<file path=ppt/slideMasters/_rels/slideMaster112.xml.rels><?xml version="1.0" encoding="UTF-8" standalone="yes"?>
<Relationships xmlns="http://schemas.openxmlformats.org/package/2006/relationships"><Relationship Id="rId3" Type="http://schemas.openxmlformats.org/officeDocument/2006/relationships/theme" Target="../theme/theme112.xml"/><Relationship Id="rId2" Type="http://schemas.openxmlformats.org/officeDocument/2006/relationships/image" Target="../media/image2.png"/><Relationship Id="rId1" Type="http://schemas.openxmlformats.org/officeDocument/2006/relationships/slideLayout" Target="../slideLayouts/slideLayout126.xml"/></Relationships>
</file>

<file path=ppt/slideMasters/_rels/slideMaster113.xml.rels><?xml version="1.0" encoding="UTF-8" standalone="yes"?>
<Relationships xmlns="http://schemas.openxmlformats.org/package/2006/relationships"><Relationship Id="rId3" Type="http://schemas.openxmlformats.org/officeDocument/2006/relationships/theme" Target="../theme/theme113.xml"/><Relationship Id="rId2" Type="http://schemas.openxmlformats.org/officeDocument/2006/relationships/image" Target="../media/image2.png"/><Relationship Id="rId1" Type="http://schemas.openxmlformats.org/officeDocument/2006/relationships/slideLayout" Target="../slideLayouts/slideLayout127.xml"/></Relationships>
</file>

<file path=ppt/slideMasters/_rels/slideMaster114.xml.rels><?xml version="1.0" encoding="UTF-8" standalone="yes"?>
<Relationships xmlns="http://schemas.openxmlformats.org/package/2006/relationships"><Relationship Id="rId3" Type="http://schemas.openxmlformats.org/officeDocument/2006/relationships/theme" Target="../theme/theme114.xml"/><Relationship Id="rId2" Type="http://schemas.openxmlformats.org/officeDocument/2006/relationships/image" Target="../media/image2.png"/><Relationship Id="rId1" Type="http://schemas.openxmlformats.org/officeDocument/2006/relationships/slideLayout" Target="../slideLayouts/slideLayout128.xml"/></Relationships>
</file>

<file path=ppt/slideMasters/_rels/slideMaster115.xml.rels><?xml version="1.0" encoding="UTF-8" standalone="yes"?>
<Relationships xmlns="http://schemas.openxmlformats.org/package/2006/relationships"><Relationship Id="rId3" Type="http://schemas.openxmlformats.org/officeDocument/2006/relationships/theme" Target="../theme/theme115.xml"/><Relationship Id="rId2" Type="http://schemas.openxmlformats.org/officeDocument/2006/relationships/image" Target="../media/image2.png"/><Relationship Id="rId1" Type="http://schemas.openxmlformats.org/officeDocument/2006/relationships/slideLayout" Target="../slideLayouts/slideLayout129.xml"/></Relationships>
</file>

<file path=ppt/slideMasters/_rels/slideMaster116.xml.rels><?xml version="1.0" encoding="UTF-8" standalone="yes"?>
<Relationships xmlns="http://schemas.openxmlformats.org/package/2006/relationships"><Relationship Id="rId3" Type="http://schemas.openxmlformats.org/officeDocument/2006/relationships/theme" Target="../theme/theme116.xml"/><Relationship Id="rId2" Type="http://schemas.openxmlformats.org/officeDocument/2006/relationships/image" Target="../media/image2.png"/><Relationship Id="rId1" Type="http://schemas.openxmlformats.org/officeDocument/2006/relationships/slideLayout" Target="../slideLayouts/slideLayout130.xml"/></Relationships>
</file>

<file path=ppt/slideMasters/_rels/slideMaster117.xml.rels><?xml version="1.0" encoding="UTF-8" standalone="yes"?>
<Relationships xmlns="http://schemas.openxmlformats.org/package/2006/relationships"><Relationship Id="rId3" Type="http://schemas.openxmlformats.org/officeDocument/2006/relationships/theme" Target="../theme/theme117.xml"/><Relationship Id="rId2" Type="http://schemas.openxmlformats.org/officeDocument/2006/relationships/image" Target="../media/image2.png"/><Relationship Id="rId1" Type="http://schemas.openxmlformats.org/officeDocument/2006/relationships/slideLayout" Target="../slideLayouts/slideLayout131.xml"/></Relationships>
</file>

<file path=ppt/slideMasters/_rels/slideMaster118.xml.rels><?xml version="1.0" encoding="UTF-8" standalone="yes"?>
<Relationships xmlns="http://schemas.openxmlformats.org/package/2006/relationships"><Relationship Id="rId3" Type="http://schemas.openxmlformats.org/officeDocument/2006/relationships/theme" Target="../theme/theme118.xml"/><Relationship Id="rId2" Type="http://schemas.openxmlformats.org/officeDocument/2006/relationships/image" Target="../media/image2.png"/><Relationship Id="rId1" Type="http://schemas.openxmlformats.org/officeDocument/2006/relationships/slideLayout" Target="../slideLayouts/slideLayout132.xml"/></Relationships>
</file>

<file path=ppt/slideMasters/_rels/slideMaster119.xml.rels><?xml version="1.0" encoding="UTF-8" standalone="yes"?>
<Relationships xmlns="http://schemas.openxmlformats.org/package/2006/relationships"><Relationship Id="rId3" Type="http://schemas.openxmlformats.org/officeDocument/2006/relationships/theme" Target="../theme/theme119.xml"/><Relationship Id="rId2" Type="http://schemas.openxmlformats.org/officeDocument/2006/relationships/image" Target="../media/image2.png"/><Relationship Id="rId1" Type="http://schemas.openxmlformats.org/officeDocument/2006/relationships/slideLayout" Target="../slideLayouts/slideLayout133.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image" Target="../media/image2.png"/><Relationship Id="rId1" Type="http://schemas.openxmlformats.org/officeDocument/2006/relationships/slideLayout" Target="../slideLayouts/slideLayout26.xml"/></Relationships>
</file>

<file path=ppt/slideMasters/_rels/slideMaster120.xml.rels><?xml version="1.0" encoding="UTF-8" standalone="yes"?>
<Relationships xmlns="http://schemas.openxmlformats.org/package/2006/relationships"><Relationship Id="rId3" Type="http://schemas.openxmlformats.org/officeDocument/2006/relationships/theme" Target="../theme/theme120.xml"/><Relationship Id="rId2" Type="http://schemas.openxmlformats.org/officeDocument/2006/relationships/image" Target="../media/image2.png"/><Relationship Id="rId1" Type="http://schemas.openxmlformats.org/officeDocument/2006/relationships/slideLayout" Target="../slideLayouts/slideLayout134.xml"/></Relationships>
</file>

<file path=ppt/slideMasters/_rels/slideMaster121.xml.rels><?xml version="1.0" encoding="UTF-8" standalone="yes"?>
<Relationships xmlns="http://schemas.openxmlformats.org/package/2006/relationships"><Relationship Id="rId3" Type="http://schemas.openxmlformats.org/officeDocument/2006/relationships/theme" Target="../theme/theme121.xml"/><Relationship Id="rId2" Type="http://schemas.openxmlformats.org/officeDocument/2006/relationships/image" Target="../media/image2.png"/><Relationship Id="rId1" Type="http://schemas.openxmlformats.org/officeDocument/2006/relationships/slideLayout" Target="../slideLayouts/slideLayout135.xml"/></Relationships>
</file>

<file path=ppt/slideMasters/_rels/slideMaster122.xml.rels><?xml version="1.0" encoding="UTF-8" standalone="yes"?>
<Relationships xmlns="http://schemas.openxmlformats.org/package/2006/relationships"><Relationship Id="rId3" Type="http://schemas.openxmlformats.org/officeDocument/2006/relationships/theme" Target="../theme/theme122.xml"/><Relationship Id="rId2" Type="http://schemas.openxmlformats.org/officeDocument/2006/relationships/image" Target="../media/image2.png"/><Relationship Id="rId1" Type="http://schemas.openxmlformats.org/officeDocument/2006/relationships/slideLayout" Target="../slideLayouts/slideLayout136.xml"/></Relationships>
</file>

<file path=ppt/slideMasters/_rels/slideMaster123.xml.rels><?xml version="1.0" encoding="UTF-8" standalone="yes"?>
<Relationships xmlns="http://schemas.openxmlformats.org/package/2006/relationships"><Relationship Id="rId3" Type="http://schemas.openxmlformats.org/officeDocument/2006/relationships/theme" Target="../theme/theme123.xml"/><Relationship Id="rId2" Type="http://schemas.openxmlformats.org/officeDocument/2006/relationships/image" Target="../media/image2.png"/><Relationship Id="rId1" Type="http://schemas.openxmlformats.org/officeDocument/2006/relationships/slideLayout" Target="../slideLayouts/slideLayout137.xml"/></Relationships>
</file>

<file path=ppt/slideMasters/_rels/slideMaster124.xml.rels><?xml version="1.0" encoding="UTF-8" standalone="yes"?>
<Relationships xmlns="http://schemas.openxmlformats.org/package/2006/relationships"><Relationship Id="rId3" Type="http://schemas.openxmlformats.org/officeDocument/2006/relationships/theme" Target="../theme/theme124.xml"/><Relationship Id="rId2" Type="http://schemas.openxmlformats.org/officeDocument/2006/relationships/image" Target="../media/image2.png"/><Relationship Id="rId1" Type="http://schemas.openxmlformats.org/officeDocument/2006/relationships/slideLayout" Target="../slideLayouts/slideLayout138.xml"/></Relationships>
</file>

<file path=ppt/slideMasters/_rels/slideMaster125.xml.rels><?xml version="1.0" encoding="UTF-8" standalone="yes"?>
<Relationships xmlns="http://schemas.openxmlformats.org/package/2006/relationships"><Relationship Id="rId3" Type="http://schemas.openxmlformats.org/officeDocument/2006/relationships/theme" Target="../theme/theme125.xml"/><Relationship Id="rId2" Type="http://schemas.openxmlformats.org/officeDocument/2006/relationships/image" Target="../media/image2.png"/><Relationship Id="rId1" Type="http://schemas.openxmlformats.org/officeDocument/2006/relationships/slideLayout" Target="../slideLayouts/slideLayout139.xml"/></Relationships>
</file>

<file path=ppt/slideMasters/_rels/slideMaster126.xml.rels><?xml version="1.0" encoding="UTF-8" standalone="yes"?>
<Relationships xmlns="http://schemas.openxmlformats.org/package/2006/relationships"><Relationship Id="rId3" Type="http://schemas.openxmlformats.org/officeDocument/2006/relationships/theme" Target="../theme/theme126.xml"/><Relationship Id="rId2" Type="http://schemas.openxmlformats.org/officeDocument/2006/relationships/image" Target="../media/image2.png"/><Relationship Id="rId1" Type="http://schemas.openxmlformats.org/officeDocument/2006/relationships/slideLayout" Target="../slideLayouts/slideLayout140.xml"/></Relationships>
</file>

<file path=ppt/slideMasters/_rels/slideMaster127.xml.rels><?xml version="1.0" encoding="UTF-8" standalone="yes"?>
<Relationships xmlns="http://schemas.openxmlformats.org/package/2006/relationships"><Relationship Id="rId3" Type="http://schemas.openxmlformats.org/officeDocument/2006/relationships/theme" Target="../theme/theme127.xml"/><Relationship Id="rId2" Type="http://schemas.openxmlformats.org/officeDocument/2006/relationships/image" Target="../media/image2.png"/><Relationship Id="rId1" Type="http://schemas.openxmlformats.org/officeDocument/2006/relationships/slideLayout" Target="../slideLayouts/slideLayout141.xml"/></Relationships>
</file>

<file path=ppt/slideMasters/_rels/slideMaster128.xml.rels><?xml version="1.0" encoding="UTF-8" standalone="yes"?>
<Relationships xmlns="http://schemas.openxmlformats.org/package/2006/relationships"><Relationship Id="rId3" Type="http://schemas.openxmlformats.org/officeDocument/2006/relationships/theme" Target="../theme/theme128.xml"/><Relationship Id="rId2" Type="http://schemas.openxmlformats.org/officeDocument/2006/relationships/image" Target="../media/image2.png"/><Relationship Id="rId1" Type="http://schemas.openxmlformats.org/officeDocument/2006/relationships/slideLayout" Target="../slideLayouts/slideLayout142.xml"/></Relationships>
</file>

<file path=ppt/slideMasters/_rels/slideMaster129.xml.rels><?xml version="1.0" encoding="UTF-8" standalone="yes"?>
<Relationships xmlns="http://schemas.openxmlformats.org/package/2006/relationships"><Relationship Id="rId3" Type="http://schemas.openxmlformats.org/officeDocument/2006/relationships/theme" Target="../theme/theme129.xml"/><Relationship Id="rId2" Type="http://schemas.openxmlformats.org/officeDocument/2006/relationships/image" Target="../media/image2.png"/><Relationship Id="rId1" Type="http://schemas.openxmlformats.org/officeDocument/2006/relationships/slideLayout" Target="../slideLayouts/slideLayout143.xml"/></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image" Target="../media/image2.png"/><Relationship Id="rId1" Type="http://schemas.openxmlformats.org/officeDocument/2006/relationships/slideLayout" Target="../slideLayouts/slideLayout27.xml"/></Relationships>
</file>

<file path=ppt/slideMasters/_rels/slideMaster130.xml.rels><?xml version="1.0" encoding="UTF-8" standalone="yes"?>
<Relationships xmlns="http://schemas.openxmlformats.org/package/2006/relationships"><Relationship Id="rId3" Type="http://schemas.openxmlformats.org/officeDocument/2006/relationships/theme" Target="../theme/theme130.xml"/><Relationship Id="rId2" Type="http://schemas.openxmlformats.org/officeDocument/2006/relationships/image" Target="../media/image2.png"/><Relationship Id="rId1" Type="http://schemas.openxmlformats.org/officeDocument/2006/relationships/slideLayout" Target="../slideLayouts/slideLayout144.xml"/></Relationships>
</file>

<file path=ppt/slideMasters/_rels/slideMaster131.xml.rels><?xml version="1.0" encoding="UTF-8" standalone="yes"?>
<Relationships xmlns="http://schemas.openxmlformats.org/package/2006/relationships"><Relationship Id="rId3" Type="http://schemas.openxmlformats.org/officeDocument/2006/relationships/theme" Target="../theme/theme131.xml"/><Relationship Id="rId2" Type="http://schemas.openxmlformats.org/officeDocument/2006/relationships/image" Target="../media/image2.png"/><Relationship Id="rId1" Type="http://schemas.openxmlformats.org/officeDocument/2006/relationships/slideLayout" Target="../slideLayouts/slideLayout145.xml"/></Relationships>
</file>

<file path=ppt/slideMasters/_rels/slideMaster132.xml.rels><?xml version="1.0" encoding="UTF-8" standalone="yes"?>
<Relationships xmlns="http://schemas.openxmlformats.org/package/2006/relationships"><Relationship Id="rId3" Type="http://schemas.openxmlformats.org/officeDocument/2006/relationships/theme" Target="../theme/theme132.xml"/><Relationship Id="rId2" Type="http://schemas.openxmlformats.org/officeDocument/2006/relationships/image" Target="../media/image2.png"/><Relationship Id="rId1" Type="http://schemas.openxmlformats.org/officeDocument/2006/relationships/slideLayout" Target="../slideLayouts/slideLayout146.xml"/></Relationships>
</file>

<file path=ppt/slideMasters/_rels/slideMaster133.xml.rels><?xml version="1.0" encoding="UTF-8" standalone="yes"?>
<Relationships xmlns="http://schemas.openxmlformats.org/package/2006/relationships"><Relationship Id="rId3" Type="http://schemas.openxmlformats.org/officeDocument/2006/relationships/theme" Target="../theme/theme133.xml"/><Relationship Id="rId2" Type="http://schemas.openxmlformats.org/officeDocument/2006/relationships/image" Target="../media/image2.png"/><Relationship Id="rId1" Type="http://schemas.openxmlformats.org/officeDocument/2006/relationships/slideLayout" Target="../slideLayouts/slideLayout147.xml"/></Relationships>
</file>

<file path=ppt/slideMasters/_rels/slideMaster134.xml.rels><?xml version="1.0" encoding="UTF-8" standalone="yes"?>
<Relationships xmlns="http://schemas.openxmlformats.org/package/2006/relationships"><Relationship Id="rId3" Type="http://schemas.openxmlformats.org/officeDocument/2006/relationships/theme" Target="../theme/theme134.xml"/><Relationship Id="rId2" Type="http://schemas.openxmlformats.org/officeDocument/2006/relationships/image" Target="../media/image2.png"/><Relationship Id="rId1" Type="http://schemas.openxmlformats.org/officeDocument/2006/relationships/slideLayout" Target="../slideLayouts/slideLayout148.xml"/></Relationships>
</file>

<file path=ppt/slideMasters/_rels/slideMaster135.xml.rels><?xml version="1.0" encoding="UTF-8" standalone="yes"?>
<Relationships xmlns="http://schemas.openxmlformats.org/package/2006/relationships"><Relationship Id="rId3" Type="http://schemas.openxmlformats.org/officeDocument/2006/relationships/theme" Target="../theme/theme135.xml"/><Relationship Id="rId2" Type="http://schemas.openxmlformats.org/officeDocument/2006/relationships/image" Target="../media/image2.png"/><Relationship Id="rId1" Type="http://schemas.openxmlformats.org/officeDocument/2006/relationships/slideLayout" Target="../slideLayouts/slideLayout149.xml"/></Relationships>
</file>

<file path=ppt/slideMasters/_rels/slideMaster136.xml.rels><?xml version="1.0" encoding="UTF-8" standalone="yes"?>
<Relationships xmlns="http://schemas.openxmlformats.org/package/2006/relationships"><Relationship Id="rId3" Type="http://schemas.openxmlformats.org/officeDocument/2006/relationships/theme" Target="../theme/theme136.xml"/><Relationship Id="rId2" Type="http://schemas.openxmlformats.org/officeDocument/2006/relationships/image" Target="../media/image2.png"/><Relationship Id="rId1" Type="http://schemas.openxmlformats.org/officeDocument/2006/relationships/slideLayout" Target="../slideLayouts/slideLayout150.xml"/></Relationships>
</file>

<file path=ppt/slideMasters/_rels/slideMaster137.xml.rels><?xml version="1.0" encoding="UTF-8" standalone="yes"?>
<Relationships xmlns="http://schemas.openxmlformats.org/package/2006/relationships"><Relationship Id="rId3" Type="http://schemas.openxmlformats.org/officeDocument/2006/relationships/theme" Target="../theme/theme137.xml"/><Relationship Id="rId2" Type="http://schemas.openxmlformats.org/officeDocument/2006/relationships/image" Target="../media/image2.png"/><Relationship Id="rId1" Type="http://schemas.openxmlformats.org/officeDocument/2006/relationships/slideLayout" Target="../slideLayouts/slideLayout151.xml"/></Relationships>
</file>

<file path=ppt/slideMasters/_rels/slideMaster138.xml.rels><?xml version="1.0" encoding="UTF-8" standalone="yes"?>
<Relationships xmlns="http://schemas.openxmlformats.org/package/2006/relationships"><Relationship Id="rId3" Type="http://schemas.openxmlformats.org/officeDocument/2006/relationships/theme" Target="../theme/theme138.xml"/><Relationship Id="rId2" Type="http://schemas.openxmlformats.org/officeDocument/2006/relationships/image" Target="../media/image2.png"/><Relationship Id="rId1" Type="http://schemas.openxmlformats.org/officeDocument/2006/relationships/slideLayout" Target="../slideLayouts/slideLayout152.xml"/></Relationships>
</file>

<file path=ppt/slideMasters/_rels/slideMaster139.xml.rels><?xml version="1.0" encoding="UTF-8" standalone="yes"?>
<Relationships xmlns="http://schemas.openxmlformats.org/package/2006/relationships"><Relationship Id="rId3" Type="http://schemas.openxmlformats.org/officeDocument/2006/relationships/theme" Target="../theme/theme139.xml"/><Relationship Id="rId2" Type="http://schemas.openxmlformats.org/officeDocument/2006/relationships/image" Target="../media/image2.png"/><Relationship Id="rId1" Type="http://schemas.openxmlformats.org/officeDocument/2006/relationships/slideLayout" Target="../slideLayouts/slideLayout153.xml"/></Relationships>
</file>

<file path=ppt/slideMasters/_rels/slideMaster14.xml.rels><?xml version="1.0" encoding="UTF-8" standalone="yes"?>
<Relationships xmlns="http://schemas.openxmlformats.org/package/2006/relationships"><Relationship Id="rId3" Type="http://schemas.openxmlformats.org/officeDocument/2006/relationships/theme" Target="../theme/theme14.xml"/><Relationship Id="rId2" Type="http://schemas.openxmlformats.org/officeDocument/2006/relationships/image" Target="../media/image2.png"/><Relationship Id="rId1" Type="http://schemas.openxmlformats.org/officeDocument/2006/relationships/slideLayout" Target="../slideLayouts/slideLayout28.xml"/></Relationships>
</file>

<file path=ppt/slideMasters/_rels/slideMaster140.xml.rels><?xml version="1.0" encoding="UTF-8" standalone="yes"?>
<Relationships xmlns="http://schemas.openxmlformats.org/package/2006/relationships"><Relationship Id="rId3" Type="http://schemas.openxmlformats.org/officeDocument/2006/relationships/theme" Target="../theme/theme140.xml"/><Relationship Id="rId2" Type="http://schemas.openxmlformats.org/officeDocument/2006/relationships/image" Target="../media/image2.png"/><Relationship Id="rId1" Type="http://schemas.openxmlformats.org/officeDocument/2006/relationships/slideLayout" Target="../slideLayouts/slideLayout154.xml"/></Relationships>
</file>

<file path=ppt/slideMasters/_rels/slideMaster141.xml.rels><?xml version="1.0" encoding="UTF-8" standalone="yes"?>
<Relationships xmlns="http://schemas.openxmlformats.org/package/2006/relationships"><Relationship Id="rId3" Type="http://schemas.openxmlformats.org/officeDocument/2006/relationships/theme" Target="../theme/theme141.xml"/><Relationship Id="rId2" Type="http://schemas.openxmlformats.org/officeDocument/2006/relationships/image" Target="../media/image2.png"/><Relationship Id="rId1" Type="http://schemas.openxmlformats.org/officeDocument/2006/relationships/slideLayout" Target="../slideLayouts/slideLayout155.xml"/></Relationships>
</file>

<file path=ppt/slideMasters/_rels/slideMaster142.xml.rels><?xml version="1.0" encoding="UTF-8" standalone="yes"?>
<Relationships xmlns="http://schemas.openxmlformats.org/package/2006/relationships"><Relationship Id="rId3" Type="http://schemas.openxmlformats.org/officeDocument/2006/relationships/theme" Target="../theme/theme142.xml"/><Relationship Id="rId2" Type="http://schemas.openxmlformats.org/officeDocument/2006/relationships/image" Target="../media/image2.png"/><Relationship Id="rId1" Type="http://schemas.openxmlformats.org/officeDocument/2006/relationships/slideLayout" Target="../slideLayouts/slideLayout156.xml"/></Relationships>
</file>

<file path=ppt/slideMasters/_rels/slideMaster143.xml.rels><?xml version="1.0" encoding="UTF-8" standalone="yes"?>
<Relationships xmlns="http://schemas.openxmlformats.org/package/2006/relationships"><Relationship Id="rId3" Type="http://schemas.openxmlformats.org/officeDocument/2006/relationships/theme" Target="../theme/theme143.xml"/><Relationship Id="rId2" Type="http://schemas.openxmlformats.org/officeDocument/2006/relationships/image" Target="../media/image2.png"/><Relationship Id="rId1" Type="http://schemas.openxmlformats.org/officeDocument/2006/relationships/slideLayout" Target="../slideLayouts/slideLayout157.xml"/></Relationships>
</file>

<file path=ppt/slideMasters/_rels/slideMaster144.xml.rels><?xml version="1.0" encoding="UTF-8" standalone="yes"?>
<Relationships xmlns="http://schemas.openxmlformats.org/package/2006/relationships"><Relationship Id="rId3" Type="http://schemas.openxmlformats.org/officeDocument/2006/relationships/theme" Target="../theme/theme144.xml"/><Relationship Id="rId2" Type="http://schemas.openxmlformats.org/officeDocument/2006/relationships/image" Target="../media/image2.png"/><Relationship Id="rId1" Type="http://schemas.openxmlformats.org/officeDocument/2006/relationships/slideLayout" Target="../slideLayouts/slideLayout158.xml"/></Relationships>
</file>

<file path=ppt/slideMasters/_rels/slideMaster145.xml.rels><?xml version="1.0" encoding="UTF-8" standalone="yes"?>
<Relationships xmlns="http://schemas.openxmlformats.org/package/2006/relationships"><Relationship Id="rId3" Type="http://schemas.openxmlformats.org/officeDocument/2006/relationships/theme" Target="../theme/theme145.xml"/><Relationship Id="rId2" Type="http://schemas.openxmlformats.org/officeDocument/2006/relationships/image" Target="../media/image2.png"/><Relationship Id="rId1" Type="http://schemas.openxmlformats.org/officeDocument/2006/relationships/slideLayout" Target="../slideLayouts/slideLayout159.xml"/></Relationships>
</file>

<file path=ppt/slideMasters/_rels/slideMaster146.xml.rels><?xml version="1.0" encoding="UTF-8" standalone="yes"?>
<Relationships xmlns="http://schemas.openxmlformats.org/package/2006/relationships"><Relationship Id="rId3" Type="http://schemas.openxmlformats.org/officeDocument/2006/relationships/theme" Target="../theme/theme146.xml"/><Relationship Id="rId2" Type="http://schemas.openxmlformats.org/officeDocument/2006/relationships/image" Target="../media/image2.png"/><Relationship Id="rId1" Type="http://schemas.openxmlformats.org/officeDocument/2006/relationships/slideLayout" Target="../slideLayouts/slideLayout160.xml"/></Relationships>
</file>

<file path=ppt/slideMasters/_rels/slideMaster147.xml.rels><?xml version="1.0" encoding="UTF-8" standalone="yes"?>
<Relationships xmlns="http://schemas.openxmlformats.org/package/2006/relationships"><Relationship Id="rId3" Type="http://schemas.openxmlformats.org/officeDocument/2006/relationships/theme" Target="../theme/theme147.xml"/><Relationship Id="rId2" Type="http://schemas.openxmlformats.org/officeDocument/2006/relationships/image" Target="../media/image2.png"/><Relationship Id="rId1" Type="http://schemas.openxmlformats.org/officeDocument/2006/relationships/slideLayout" Target="../slideLayouts/slideLayout161.xml"/></Relationships>
</file>

<file path=ppt/slideMasters/_rels/slideMaster148.xml.rels><?xml version="1.0" encoding="UTF-8" standalone="yes"?>
<Relationships xmlns="http://schemas.openxmlformats.org/package/2006/relationships"><Relationship Id="rId3" Type="http://schemas.openxmlformats.org/officeDocument/2006/relationships/theme" Target="../theme/theme148.xml"/><Relationship Id="rId2" Type="http://schemas.openxmlformats.org/officeDocument/2006/relationships/image" Target="../media/image2.png"/><Relationship Id="rId1" Type="http://schemas.openxmlformats.org/officeDocument/2006/relationships/slideLayout" Target="../slideLayouts/slideLayout162.xml"/></Relationships>
</file>

<file path=ppt/slideMasters/_rels/slideMaster149.xml.rels><?xml version="1.0" encoding="UTF-8" standalone="yes"?>
<Relationships xmlns="http://schemas.openxmlformats.org/package/2006/relationships"><Relationship Id="rId3" Type="http://schemas.openxmlformats.org/officeDocument/2006/relationships/theme" Target="../theme/theme149.xml"/><Relationship Id="rId2" Type="http://schemas.openxmlformats.org/officeDocument/2006/relationships/image" Target="../media/image2.png"/><Relationship Id="rId1" Type="http://schemas.openxmlformats.org/officeDocument/2006/relationships/slideLayout" Target="../slideLayouts/slideLayout163.xml"/></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image" Target="../media/image2.png"/><Relationship Id="rId1" Type="http://schemas.openxmlformats.org/officeDocument/2006/relationships/slideLayout" Target="../slideLayouts/slideLayout29.xml"/></Relationships>
</file>

<file path=ppt/slideMasters/_rels/slideMaster150.xml.rels><?xml version="1.0" encoding="UTF-8" standalone="yes"?>
<Relationships xmlns="http://schemas.openxmlformats.org/package/2006/relationships"><Relationship Id="rId3" Type="http://schemas.openxmlformats.org/officeDocument/2006/relationships/theme" Target="../theme/theme150.xml"/><Relationship Id="rId2" Type="http://schemas.openxmlformats.org/officeDocument/2006/relationships/image" Target="../media/image2.png"/><Relationship Id="rId1" Type="http://schemas.openxmlformats.org/officeDocument/2006/relationships/slideLayout" Target="../slideLayouts/slideLayout164.xml"/></Relationships>
</file>

<file path=ppt/slideMasters/_rels/slideMaster151.xml.rels><?xml version="1.0" encoding="UTF-8" standalone="yes"?>
<Relationships xmlns="http://schemas.openxmlformats.org/package/2006/relationships"><Relationship Id="rId3" Type="http://schemas.openxmlformats.org/officeDocument/2006/relationships/theme" Target="../theme/theme151.xml"/><Relationship Id="rId2" Type="http://schemas.openxmlformats.org/officeDocument/2006/relationships/image" Target="../media/image2.png"/><Relationship Id="rId1" Type="http://schemas.openxmlformats.org/officeDocument/2006/relationships/slideLayout" Target="../slideLayouts/slideLayout165.xml"/></Relationships>
</file>

<file path=ppt/slideMasters/_rels/slideMaster152.xml.rels><?xml version="1.0" encoding="UTF-8" standalone="yes"?>
<Relationships xmlns="http://schemas.openxmlformats.org/package/2006/relationships"><Relationship Id="rId3" Type="http://schemas.openxmlformats.org/officeDocument/2006/relationships/theme" Target="../theme/theme152.xml"/><Relationship Id="rId2" Type="http://schemas.openxmlformats.org/officeDocument/2006/relationships/image" Target="../media/image2.png"/><Relationship Id="rId1" Type="http://schemas.openxmlformats.org/officeDocument/2006/relationships/slideLayout" Target="../slideLayouts/slideLayout166.xml"/></Relationships>
</file>

<file path=ppt/slideMasters/_rels/slideMaster153.xml.rels><?xml version="1.0" encoding="UTF-8" standalone="yes"?>
<Relationships xmlns="http://schemas.openxmlformats.org/package/2006/relationships"><Relationship Id="rId3" Type="http://schemas.openxmlformats.org/officeDocument/2006/relationships/theme" Target="../theme/theme153.xml"/><Relationship Id="rId2" Type="http://schemas.openxmlformats.org/officeDocument/2006/relationships/image" Target="../media/image2.png"/><Relationship Id="rId1" Type="http://schemas.openxmlformats.org/officeDocument/2006/relationships/slideLayout" Target="../slideLayouts/slideLayout167.xml"/></Relationships>
</file>

<file path=ppt/slideMasters/_rels/slideMaster154.xml.rels><?xml version="1.0" encoding="UTF-8" standalone="yes"?>
<Relationships xmlns="http://schemas.openxmlformats.org/package/2006/relationships"><Relationship Id="rId3" Type="http://schemas.openxmlformats.org/officeDocument/2006/relationships/theme" Target="../theme/theme154.xml"/><Relationship Id="rId2" Type="http://schemas.openxmlformats.org/officeDocument/2006/relationships/image" Target="../media/image2.png"/><Relationship Id="rId1" Type="http://schemas.openxmlformats.org/officeDocument/2006/relationships/slideLayout" Target="../slideLayouts/slideLayout168.xml"/></Relationships>
</file>

<file path=ppt/slideMasters/_rels/slideMaster155.xml.rels><?xml version="1.0" encoding="UTF-8" standalone="yes"?>
<Relationships xmlns="http://schemas.openxmlformats.org/package/2006/relationships"><Relationship Id="rId3" Type="http://schemas.openxmlformats.org/officeDocument/2006/relationships/theme" Target="../theme/theme155.xml"/><Relationship Id="rId2" Type="http://schemas.openxmlformats.org/officeDocument/2006/relationships/image" Target="../media/image2.png"/><Relationship Id="rId1" Type="http://schemas.openxmlformats.org/officeDocument/2006/relationships/slideLayout" Target="../slideLayouts/slideLayout169.xml"/></Relationships>
</file>

<file path=ppt/slideMasters/_rels/slideMaster156.xml.rels><?xml version="1.0" encoding="UTF-8" standalone="yes"?>
<Relationships xmlns="http://schemas.openxmlformats.org/package/2006/relationships"><Relationship Id="rId3" Type="http://schemas.openxmlformats.org/officeDocument/2006/relationships/theme" Target="../theme/theme156.xml"/><Relationship Id="rId2" Type="http://schemas.openxmlformats.org/officeDocument/2006/relationships/image" Target="../media/image2.png"/><Relationship Id="rId1" Type="http://schemas.openxmlformats.org/officeDocument/2006/relationships/slideLayout" Target="../slideLayouts/slideLayout170.xml"/></Relationships>
</file>

<file path=ppt/slideMasters/_rels/slideMaster157.xml.rels><?xml version="1.0" encoding="UTF-8" standalone="yes"?>
<Relationships xmlns="http://schemas.openxmlformats.org/package/2006/relationships"><Relationship Id="rId3" Type="http://schemas.openxmlformats.org/officeDocument/2006/relationships/theme" Target="../theme/theme157.xml"/><Relationship Id="rId2" Type="http://schemas.openxmlformats.org/officeDocument/2006/relationships/image" Target="../media/image2.png"/><Relationship Id="rId1" Type="http://schemas.openxmlformats.org/officeDocument/2006/relationships/slideLayout" Target="../slideLayouts/slideLayout171.xml"/></Relationships>
</file>

<file path=ppt/slideMasters/_rels/slideMaster158.xml.rels><?xml version="1.0" encoding="UTF-8" standalone="yes"?>
<Relationships xmlns="http://schemas.openxmlformats.org/package/2006/relationships"><Relationship Id="rId3" Type="http://schemas.openxmlformats.org/officeDocument/2006/relationships/theme" Target="../theme/theme158.xml"/><Relationship Id="rId2" Type="http://schemas.openxmlformats.org/officeDocument/2006/relationships/image" Target="../media/image2.png"/><Relationship Id="rId1" Type="http://schemas.openxmlformats.org/officeDocument/2006/relationships/slideLayout" Target="../slideLayouts/slideLayout172.xml"/></Relationships>
</file>

<file path=ppt/slideMasters/_rels/slideMaster159.xml.rels><?xml version="1.0" encoding="UTF-8" standalone="yes"?>
<Relationships xmlns="http://schemas.openxmlformats.org/package/2006/relationships"><Relationship Id="rId3" Type="http://schemas.openxmlformats.org/officeDocument/2006/relationships/theme" Target="../theme/theme159.xml"/><Relationship Id="rId2" Type="http://schemas.openxmlformats.org/officeDocument/2006/relationships/image" Target="../media/image2.png"/><Relationship Id="rId1" Type="http://schemas.openxmlformats.org/officeDocument/2006/relationships/slideLayout" Target="../slideLayouts/slideLayout173.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image" Target="../media/image2.png"/><Relationship Id="rId1" Type="http://schemas.openxmlformats.org/officeDocument/2006/relationships/slideLayout" Target="../slideLayouts/slideLayout30.xml"/></Relationships>
</file>

<file path=ppt/slideMasters/_rels/slideMaster160.xml.rels><?xml version="1.0" encoding="UTF-8" standalone="yes"?>
<Relationships xmlns="http://schemas.openxmlformats.org/package/2006/relationships"><Relationship Id="rId3" Type="http://schemas.openxmlformats.org/officeDocument/2006/relationships/theme" Target="../theme/theme160.xml"/><Relationship Id="rId2" Type="http://schemas.openxmlformats.org/officeDocument/2006/relationships/image" Target="../media/image2.png"/><Relationship Id="rId1" Type="http://schemas.openxmlformats.org/officeDocument/2006/relationships/slideLayout" Target="../slideLayouts/slideLayout174.xml"/></Relationships>
</file>

<file path=ppt/slideMasters/_rels/slideMaster161.xml.rels><?xml version="1.0" encoding="UTF-8" standalone="yes"?>
<Relationships xmlns="http://schemas.openxmlformats.org/package/2006/relationships"><Relationship Id="rId3" Type="http://schemas.openxmlformats.org/officeDocument/2006/relationships/theme" Target="../theme/theme161.xml"/><Relationship Id="rId2" Type="http://schemas.openxmlformats.org/officeDocument/2006/relationships/image" Target="../media/image2.png"/><Relationship Id="rId1" Type="http://schemas.openxmlformats.org/officeDocument/2006/relationships/slideLayout" Target="../slideLayouts/slideLayout175.xml"/></Relationships>
</file>

<file path=ppt/slideMasters/_rels/slideMaster162.xml.rels><?xml version="1.0" encoding="UTF-8" standalone="yes"?>
<Relationships xmlns="http://schemas.openxmlformats.org/package/2006/relationships"><Relationship Id="rId3" Type="http://schemas.openxmlformats.org/officeDocument/2006/relationships/theme" Target="../theme/theme162.xml"/><Relationship Id="rId2" Type="http://schemas.openxmlformats.org/officeDocument/2006/relationships/image" Target="../media/image2.png"/><Relationship Id="rId1" Type="http://schemas.openxmlformats.org/officeDocument/2006/relationships/slideLayout" Target="../slideLayouts/slideLayout176.xml"/></Relationships>
</file>

<file path=ppt/slideMasters/_rels/slideMaster163.xml.rels><?xml version="1.0" encoding="UTF-8" standalone="yes"?>
<Relationships xmlns="http://schemas.openxmlformats.org/package/2006/relationships"><Relationship Id="rId3" Type="http://schemas.openxmlformats.org/officeDocument/2006/relationships/theme" Target="../theme/theme163.xml"/><Relationship Id="rId2" Type="http://schemas.openxmlformats.org/officeDocument/2006/relationships/image" Target="../media/image2.png"/><Relationship Id="rId1" Type="http://schemas.openxmlformats.org/officeDocument/2006/relationships/slideLayout" Target="../slideLayouts/slideLayout177.xml"/></Relationships>
</file>

<file path=ppt/slideMasters/_rels/slideMaster164.xml.rels><?xml version="1.0" encoding="UTF-8" standalone="yes"?>
<Relationships xmlns="http://schemas.openxmlformats.org/package/2006/relationships"><Relationship Id="rId3" Type="http://schemas.openxmlformats.org/officeDocument/2006/relationships/theme" Target="../theme/theme164.xml"/><Relationship Id="rId2" Type="http://schemas.openxmlformats.org/officeDocument/2006/relationships/image" Target="../media/image2.png"/><Relationship Id="rId1" Type="http://schemas.openxmlformats.org/officeDocument/2006/relationships/slideLayout" Target="../slideLayouts/slideLayout178.xml"/></Relationships>
</file>

<file path=ppt/slideMasters/_rels/slideMaster165.xml.rels><?xml version="1.0" encoding="UTF-8" standalone="yes"?>
<Relationships xmlns="http://schemas.openxmlformats.org/package/2006/relationships"><Relationship Id="rId3" Type="http://schemas.openxmlformats.org/officeDocument/2006/relationships/theme" Target="../theme/theme165.xml"/><Relationship Id="rId2" Type="http://schemas.openxmlformats.org/officeDocument/2006/relationships/image" Target="../media/image2.png"/><Relationship Id="rId1" Type="http://schemas.openxmlformats.org/officeDocument/2006/relationships/slideLayout" Target="../slideLayouts/slideLayout179.xml"/></Relationships>
</file>

<file path=ppt/slideMasters/_rels/slideMaster166.xml.rels><?xml version="1.0" encoding="UTF-8" standalone="yes"?>
<Relationships xmlns="http://schemas.openxmlformats.org/package/2006/relationships"><Relationship Id="rId3" Type="http://schemas.openxmlformats.org/officeDocument/2006/relationships/theme" Target="../theme/theme166.xml"/><Relationship Id="rId2" Type="http://schemas.openxmlformats.org/officeDocument/2006/relationships/image" Target="../media/image2.png"/><Relationship Id="rId1" Type="http://schemas.openxmlformats.org/officeDocument/2006/relationships/slideLayout" Target="../slideLayouts/slideLayout180.xml"/></Relationships>
</file>

<file path=ppt/slideMasters/_rels/slideMaster167.xml.rels><?xml version="1.0" encoding="UTF-8" standalone="yes"?>
<Relationships xmlns="http://schemas.openxmlformats.org/package/2006/relationships"><Relationship Id="rId3" Type="http://schemas.openxmlformats.org/officeDocument/2006/relationships/theme" Target="../theme/theme167.xml"/><Relationship Id="rId2" Type="http://schemas.openxmlformats.org/officeDocument/2006/relationships/image" Target="../media/image2.png"/><Relationship Id="rId1" Type="http://schemas.openxmlformats.org/officeDocument/2006/relationships/slideLayout" Target="../slideLayouts/slideLayout181.xml"/></Relationships>
</file>

<file path=ppt/slideMasters/_rels/slideMaster168.xml.rels><?xml version="1.0" encoding="UTF-8" standalone="yes"?>
<Relationships xmlns="http://schemas.openxmlformats.org/package/2006/relationships"><Relationship Id="rId3" Type="http://schemas.openxmlformats.org/officeDocument/2006/relationships/theme" Target="../theme/theme168.xml"/><Relationship Id="rId2" Type="http://schemas.openxmlformats.org/officeDocument/2006/relationships/image" Target="../media/image2.png"/><Relationship Id="rId1" Type="http://schemas.openxmlformats.org/officeDocument/2006/relationships/slideLayout" Target="../slideLayouts/slideLayout182.xml"/></Relationships>
</file>

<file path=ppt/slideMasters/_rels/slideMaster169.xml.rels><?xml version="1.0" encoding="UTF-8" standalone="yes"?>
<Relationships xmlns="http://schemas.openxmlformats.org/package/2006/relationships"><Relationship Id="rId3" Type="http://schemas.openxmlformats.org/officeDocument/2006/relationships/theme" Target="../theme/theme169.xml"/><Relationship Id="rId2" Type="http://schemas.openxmlformats.org/officeDocument/2006/relationships/image" Target="../media/image2.png"/><Relationship Id="rId1" Type="http://schemas.openxmlformats.org/officeDocument/2006/relationships/slideLayout" Target="../slideLayouts/slideLayout183.xml"/></Relationships>
</file>

<file path=ppt/slideMasters/_rels/slideMaster17.xml.rels><?xml version="1.0" encoding="UTF-8" standalone="yes"?>
<Relationships xmlns="http://schemas.openxmlformats.org/package/2006/relationships"><Relationship Id="rId3" Type="http://schemas.openxmlformats.org/officeDocument/2006/relationships/theme" Target="../theme/theme17.xml"/><Relationship Id="rId2" Type="http://schemas.openxmlformats.org/officeDocument/2006/relationships/image" Target="../media/image2.png"/><Relationship Id="rId1" Type="http://schemas.openxmlformats.org/officeDocument/2006/relationships/slideLayout" Target="../slideLayouts/slideLayout31.xml"/></Relationships>
</file>

<file path=ppt/slideMasters/_rels/slideMaster170.xml.rels><?xml version="1.0" encoding="UTF-8" standalone="yes"?>
<Relationships xmlns="http://schemas.openxmlformats.org/package/2006/relationships"><Relationship Id="rId3" Type="http://schemas.openxmlformats.org/officeDocument/2006/relationships/theme" Target="../theme/theme170.xml"/><Relationship Id="rId2" Type="http://schemas.openxmlformats.org/officeDocument/2006/relationships/image" Target="../media/image2.png"/><Relationship Id="rId1" Type="http://schemas.openxmlformats.org/officeDocument/2006/relationships/slideLayout" Target="../slideLayouts/slideLayout184.xml"/></Relationships>
</file>

<file path=ppt/slideMasters/_rels/slideMaster171.xml.rels><?xml version="1.0" encoding="UTF-8" standalone="yes"?>
<Relationships xmlns="http://schemas.openxmlformats.org/package/2006/relationships"><Relationship Id="rId3" Type="http://schemas.openxmlformats.org/officeDocument/2006/relationships/theme" Target="../theme/theme171.xml"/><Relationship Id="rId2" Type="http://schemas.openxmlformats.org/officeDocument/2006/relationships/image" Target="../media/image2.png"/><Relationship Id="rId1" Type="http://schemas.openxmlformats.org/officeDocument/2006/relationships/slideLayout" Target="../slideLayouts/slideLayout185.xml"/></Relationships>
</file>

<file path=ppt/slideMasters/_rels/slideMaster172.xml.rels><?xml version="1.0" encoding="UTF-8" standalone="yes"?>
<Relationships xmlns="http://schemas.openxmlformats.org/package/2006/relationships"><Relationship Id="rId3" Type="http://schemas.openxmlformats.org/officeDocument/2006/relationships/theme" Target="../theme/theme172.xml"/><Relationship Id="rId2" Type="http://schemas.openxmlformats.org/officeDocument/2006/relationships/image" Target="../media/image2.png"/><Relationship Id="rId1" Type="http://schemas.openxmlformats.org/officeDocument/2006/relationships/slideLayout" Target="../slideLayouts/slideLayout186.xml"/></Relationships>
</file>

<file path=ppt/slideMasters/_rels/slideMaster173.xml.rels><?xml version="1.0" encoding="UTF-8" standalone="yes"?>
<Relationships xmlns="http://schemas.openxmlformats.org/package/2006/relationships"><Relationship Id="rId3" Type="http://schemas.openxmlformats.org/officeDocument/2006/relationships/theme" Target="../theme/theme173.xml"/><Relationship Id="rId2" Type="http://schemas.openxmlformats.org/officeDocument/2006/relationships/image" Target="../media/image2.png"/><Relationship Id="rId1" Type="http://schemas.openxmlformats.org/officeDocument/2006/relationships/slideLayout" Target="../slideLayouts/slideLayout187.xml"/></Relationships>
</file>

<file path=ppt/slideMasters/_rels/slideMaster174.xml.rels><?xml version="1.0" encoding="UTF-8" standalone="yes"?>
<Relationships xmlns="http://schemas.openxmlformats.org/package/2006/relationships"><Relationship Id="rId3" Type="http://schemas.openxmlformats.org/officeDocument/2006/relationships/theme" Target="../theme/theme174.xml"/><Relationship Id="rId2" Type="http://schemas.openxmlformats.org/officeDocument/2006/relationships/image" Target="../media/image2.png"/><Relationship Id="rId1" Type="http://schemas.openxmlformats.org/officeDocument/2006/relationships/slideLayout" Target="../slideLayouts/slideLayout188.xml"/></Relationships>
</file>

<file path=ppt/slideMasters/_rels/slideMaster175.xml.rels><?xml version="1.0" encoding="UTF-8" standalone="yes"?>
<Relationships xmlns="http://schemas.openxmlformats.org/package/2006/relationships"><Relationship Id="rId3" Type="http://schemas.openxmlformats.org/officeDocument/2006/relationships/theme" Target="../theme/theme175.xml"/><Relationship Id="rId2" Type="http://schemas.openxmlformats.org/officeDocument/2006/relationships/image" Target="../media/image2.png"/><Relationship Id="rId1" Type="http://schemas.openxmlformats.org/officeDocument/2006/relationships/slideLayout" Target="../slideLayouts/slideLayout189.xml"/></Relationships>
</file>

<file path=ppt/slideMasters/_rels/slideMaster176.xml.rels><?xml version="1.0" encoding="UTF-8" standalone="yes"?>
<Relationships xmlns="http://schemas.openxmlformats.org/package/2006/relationships"><Relationship Id="rId3" Type="http://schemas.openxmlformats.org/officeDocument/2006/relationships/theme" Target="../theme/theme176.xml"/><Relationship Id="rId2" Type="http://schemas.openxmlformats.org/officeDocument/2006/relationships/image" Target="../media/image2.png"/><Relationship Id="rId1" Type="http://schemas.openxmlformats.org/officeDocument/2006/relationships/slideLayout" Target="../slideLayouts/slideLayout190.xml"/></Relationships>
</file>

<file path=ppt/slideMasters/_rels/slideMaster177.xml.rels><?xml version="1.0" encoding="UTF-8" standalone="yes"?>
<Relationships xmlns="http://schemas.openxmlformats.org/package/2006/relationships"><Relationship Id="rId3" Type="http://schemas.openxmlformats.org/officeDocument/2006/relationships/theme" Target="../theme/theme177.xml"/><Relationship Id="rId2" Type="http://schemas.openxmlformats.org/officeDocument/2006/relationships/image" Target="../media/image2.png"/><Relationship Id="rId1" Type="http://schemas.openxmlformats.org/officeDocument/2006/relationships/slideLayout" Target="../slideLayouts/slideLayout191.xml"/></Relationships>
</file>

<file path=ppt/slideMasters/_rels/slideMaster178.xml.rels><?xml version="1.0" encoding="UTF-8" standalone="yes"?>
<Relationships xmlns="http://schemas.openxmlformats.org/package/2006/relationships"><Relationship Id="rId3" Type="http://schemas.openxmlformats.org/officeDocument/2006/relationships/theme" Target="../theme/theme178.xml"/><Relationship Id="rId2" Type="http://schemas.openxmlformats.org/officeDocument/2006/relationships/image" Target="../media/image2.png"/><Relationship Id="rId1" Type="http://schemas.openxmlformats.org/officeDocument/2006/relationships/slideLayout" Target="../slideLayouts/slideLayout192.xml"/></Relationships>
</file>

<file path=ppt/slideMasters/_rels/slideMaster179.xml.rels><?xml version="1.0" encoding="UTF-8" standalone="yes"?>
<Relationships xmlns="http://schemas.openxmlformats.org/package/2006/relationships"><Relationship Id="rId3" Type="http://schemas.openxmlformats.org/officeDocument/2006/relationships/theme" Target="../theme/theme179.xml"/><Relationship Id="rId2" Type="http://schemas.openxmlformats.org/officeDocument/2006/relationships/image" Target="../media/image2.png"/><Relationship Id="rId1" Type="http://schemas.openxmlformats.org/officeDocument/2006/relationships/slideLayout" Target="../slideLayouts/slideLayout193.xml"/></Relationships>
</file>

<file path=ppt/slideMasters/_rels/slideMaster18.xml.rels><?xml version="1.0" encoding="UTF-8" standalone="yes"?>
<Relationships xmlns="http://schemas.openxmlformats.org/package/2006/relationships"><Relationship Id="rId3" Type="http://schemas.openxmlformats.org/officeDocument/2006/relationships/theme" Target="../theme/theme18.xml"/><Relationship Id="rId2" Type="http://schemas.openxmlformats.org/officeDocument/2006/relationships/image" Target="../media/image2.png"/><Relationship Id="rId1" Type="http://schemas.openxmlformats.org/officeDocument/2006/relationships/slideLayout" Target="../slideLayouts/slideLayout32.xml"/></Relationships>
</file>

<file path=ppt/slideMasters/_rels/slideMaster180.xml.rels><?xml version="1.0" encoding="UTF-8" standalone="yes"?>
<Relationships xmlns="http://schemas.openxmlformats.org/package/2006/relationships"><Relationship Id="rId3" Type="http://schemas.openxmlformats.org/officeDocument/2006/relationships/theme" Target="../theme/theme180.xml"/><Relationship Id="rId2" Type="http://schemas.openxmlformats.org/officeDocument/2006/relationships/image" Target="../media/image2.png"/><Relationship Id="rId1" Type="http://schemas.openxmlformats.org/officeDocument/2006/relationships/slideLayout" Target="../slideLayouts/slideLayout194.xml"/></Relationships>
</file>

<file path=ppt/slideMasters/_rels/slideMaster181.xml.rels><?xml version="1.0" encoding="UTF-8" standalone="yes"?>
<Relationships xmlns="http://schemas.openxmlformats.org/package/2006/relationships"><Relationship Id="rId3" Type="http://schemas.openxmlformats.org/officeDocument/2006/relationships/theme" Target="../theme/theme181.xml"/><Relationship Id="rId2" Type="http://schemas.openxmlformats.org/officeDocument/2006/relationships/image" Target="../media/image2.png"/><Relationship Id="rId1" Type="http://schemas.openxmlformats.org/officeDocument/2006/relationships/slideLayout" Target="../slideLayouts/slideLayout195.xml"/></Relationships>
</file>

<file path=ppt/slideMasters/_rels/slideMaster182.xml.rels><?xml version="1.0" encoding="UTF-8" standalone="yes"?>
<Relationships xmlns="http://schemas.openxmlformats.org/package/2006/relationships"><Relationship Id="rId3" Type="http://schemas.openxmlformats.org/officeDocument/2006/relationships/theme" Target="../theme/theme182.xml"/><Relationship Id="rId2" Type="http://schemas.openxmlformats.org/officeDocument/2006/relationships/image" Target="../media/image2.png"/><Relationship Id="rId1" Type="http://schemas.openxmlformats.org/officeDocument/2006/relationships/slideLayout" Target="../slideLayouts/slideLayout196.xml"/></Relationships>
</file>

<file path=ppt/slideMasters/_rels/slideMaster183.xml.rels><?xml version="1.0" encoding="UTF-8" standalone="yes"?>
<Relationships xmlns="http://schemas.openxmlformats.org/package/2006/relationships"><Relationship Id="rId3" Type="http://schemas.openxmlformats.org/officeDocument/2006/relationships/theme" Target="../theme/theme183.xml"/><Relationship Id="rId2" Type="http://schemas.openxmlformats.org/officeDocument/2006/relationships/image" Target="../media/image2.png"/><Relationship Id="rId1" Type="http://schemas.openxmlformats.org/officeDocument/2006/relationships/slideLayout" Target="../slideLayouts/slideLayout197.xml"/></Relationships>
</file>

<file path=ppt/slideMasters/_rels/slideMaster184.xml.rels><?xml version="1.0" encoding="UTF-8" standalone="yes"?>
<Relationships xmlns="http://schemas.openxmlformats.org/package/2006/relationships"><Relationship Id="rId9" Type="http://schemas.openxmlformats.org/officeDocument/2006/relationships/slideLayout" Target="../slideLayouts/slideLayout206.xml"/><Relationship Id="rId8" Type="http://schemas.openxmlformats.org/officeDocument/2006/relationships/slideLayout" Target="../slideLayouts/slideLayout205.xml"/><Relationship Id="rId7" Type="http://schemas.openxmlformats.org/officeDocument/2006/relationships/slideLayout" Target="../slideLayouts/slideLayout204.xml"/><Relationship Id="rId6" Type="http://schemas.openxmlformats.org/officeDocument/2006/relationships/slideLayout" Target="../slideLayouts/slideLayout203.xml"/><Relationship Id="rId5" Type="http://schemas.openxmlformats.org/officeDocument/2006/relationships/slideLayout" Target="../slideLayouts/slideLayout202.xml"/><Relationship Id="rId4" Type="http://schemas.openxmlformats.org/officeDocument/2006/relationships/slideLayout" Target="../slideLayouts/slideLayout201.xml"/><Relationship Id="rId3" Type="http://schemas.openxmlformats.org/officeDocument/2006/relationships/slideLayout" Target="../slideLayouts/slideLayout200.xml"/><Relationship Id="rId2" Type="http://schemas.openxmlformats.org/officeDocument/2006/relationships/slideLayout" Target="../slideLayouts/slideLayout199.xml"/><Relationship Id="rId16" Type="http://schemas.openxmlformats.org/officeDocument/2006/relationships/theme" Target="../theme/theme184.xml"/><Relationship Id="rId15" Type="http://schemas.openxmlformats.org/officeDocument/2006/relationships/image" Target="../media/image2.png"/><Relationship Id="rId14" Type="http://schemas.openxmlformats.org/officeDocument/2006/relationships/slideLayout" Target="../slideLayouts/slideLayout211.xml"/><Relationship Id="rId13" Type="http://schemas.openxmlformats.org/officeDocument/2006/relationships/slideLayout" Target="../slideLayouts/slideLayout210.xml"/><Relationship Id="rId12" Type="http://schemas.openxmlformats.org/officeDocument/2006/relationships/slideLayout" Target="../slideLayouts/slideLayout209.xml"/><Relationship Id="rId11" Type="http://schemas.openxmlformats.org/officeDocument/2006/relationships/slideLayout" Target="../slideLayouts/slideLayout208.xml"/><Relationship Id="rId10" Type="http://schemas.openxmlformats.org/officeDocument/2006/relationships/slideLayout" Target="../slideLayouts/slideLayout207.xml"/><Relationship Id="rId1" Type="http://schemas.openxmlformats.org/officeDocument/2006/relationships/slideLayout" Target="../slideLayouts/slideLayout198.xml"/></Relationships>
</file>

<file path=ppt/slideMasters/_rels/slideMaster19.xml.rels><?xml version="1.0" encoding="UTF-8" standalone="yes"?>
<Relationships xmlns="http://schemas.openxmlformats.org/package/2006/relationships"><Relationship Id="rId3" Type="http://schemas.openxmlformats.org/officeDocument/2006/relationships/theme" Target="../theme/theme19.xml"/><Relationship Id="rId2" Type="http://schemas.openxmlformats.org/officeDocument/2006/relationships/image" Target="../media/image2.png"/><Relationship Id="rId1" Type="http://schemas.openxmlformats.org/officeDocument/2006/relationships/slideLayout" Target="../slideLayouts/slideLayout33.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6.xml"/></Relationships>
</file>

<file path=ppt/slideMasters/_rels/slideMaster20.xml.rels><?xml version="1.0" encoding="UTF-8" standalone="yes"?>
<Relationships xmlns="http://schemas.openxmlformats.org/package/2006/relationships"><Relationship Id="rId3" Type="http://schemas.openxmlformats.org/officeDocument/2006/relationships/theme" Target="../theme/theme20.xml"/><Relationship Id="rId2" Type="http://schemas.openxmlformats.org/officeDocument/2006/relationships/image" Target="../media/image2.png"/><Relationship Id="rId1" Type="http://schemas.openxmlformats.org/officeDocument/2006/relationships/slideLayout" Target="../slideLayouts/slideLayout34.xml"/></Relationships>
</file>

<file path=ppt/slideMasters/_rels/slideMaster21.xml.rels><?xml version="1.0" encoding="UTF-8" standalone="yes"?>
<Relationships xmlns="http://schemas.openxmlformats.org/package/2006/relationships"><Relationship Id="rId3" Type="http://schemas.openxmlformats.org/officeDocument/2006/relationships/theme" Target="../theme/theme21.xml"/><Relationship Id="rId2" Type="http://schemas.openxmlformats.org/officeDocument/2006/relationships/image" Target="../media/image2.png"/><Relationship Id="rId1" Type="http://schemas.openxmlformats.org/officeDocument/2006/relationships/slideLayout" Target="../slideLayouts/slideLayout35.xml"/></Relationships>
</file>

<file path=ppt/slideMasters/_rels/slideMaster22.xml.rels><?xml version="1.0" encoding="UTF-8" standalone="yes"?>
<Relationships xmlns="http://schemas.openxmlformats.org/package/2006/relationships"><Relationship Id="rId3" Type="http://schemas.openxmlformats.org/officeDocument/2006/relationships/theme" Target="../theme/theme22.xml"/><Relationship Id="rId2" Type="http://schemas.openxmlformats.org/officeDocument/2006/relationships/image" Target="../media/image2.png"/><Relationship Id="rId1" Type="http://schemas.openxmlformats.org/officeDocument/2006/relationships/slideLayout" Target="../slideLayouts/slideLayout36.xml"/></Relationships>
</file>

<file path=ppt/slideMasters/_rels/slideMaster23.xml.rels><?xml version="1.0" encoding="UTF-8" standalone="yes"?>
<Relationships xmlns="http://schemas.openxmlformats.org/package/2006/relationships"><Relationship Id="rId3" Type="http://schemas.openxmlformats.org/officeDocument/2006/relationships/theme" Target="../theme/theme23.xml"/><Relationship Id="rId2" Type="http://schemas.openxmlformats.org/officeDocument/2006/relationships/image" Target="../media/image2.png"/><Relationship Id="rId1" Type="http://schemas.openxmlformats.org/officeDocument/2006/relationships/slideLayout" Target="../slideLayouts/slideLayout37.xml"/></Relationships>
</file>

<file path=ppt/slideMasters/_rels/slideMaster24.xml.rels><?xml version="1.0" encoding="UTF-8" standalone="yes"?>
<Relationships xmlns="http://schemas.openxmlformats.org/package/2006/relationships"><Relationship Id="rId3" Type="http://schemas.openxmlformats.org/officeDocument/2006/relationships/theme" Target="../theme/theme24.xml"/><Relationship Id="rId2" Type="http://schemas.openxmlformats.org/officeDocument/2006/relationships/image" Target="../media/image2.png"/><Relationship Id="rId1" Type="http://schemas.openxmlformats.org/officeDocument/2006/relationships/slideLayout" Target="../slideLayouts/slideLayout38.xml"/></Relationships>
</file>

<file path=ppt/slideMasters/_rels/slideMaster25.xml.rels><?xml version="1.0" encoding="UTF-8" standalone="yes"?>
<Relationships xmlns="http://schemas.openxmlformats.org/package/2006/relationships"><Relationship Id="rId3" Type="http://schemas.openxmlformats.org/officeDocument/2006/relationships/theme" Target="../theme/theme25.xml"/><Relationship Id="rId2" Type="http://schemas.openxmlformats.org/officeDocument/2006/relationships/image" Target="../media/image2.png"/><Relationship Id="rId1" Type="http://schemas.openxmlformats.org/officeDocument/2006/relationships/slideLayout" Target="../slideLayouts/slideLayout39.xml"/></Relationships>
</file>

<file path=ppt/slideMasters/_rels/slideMaster26.xml.rels><?xml version="1.0" encoding="UTF-8" standalone="yes"?>
<Relationships xmlns="http://schemas.openxmlformats.org/package/2006/relationships"><Relationship Id="rId3" Type="http://schemas.openxmlformats.org/officeDocument/2006/relationships/theme" Target="../theme/theme26.xml"/><Relationship Id="rId2" Type="http://schemas.openxmlformats.org/officeDocument/2006/relationships/image" Target="../media/image2.png"/><Relationship Id="rId1" Type="http://schemas.openxmlformats.org/officeDocument/2006/relationships/slideLayout" Target="../slideLayouts/slideLayout40.xml"/></Relationships>
</file>

<file path=ppt/slideMasters/_rels/slideMaster27.xml.rels><?xml version="1.0" encoding="UTF-8" standalone="yes"?>
<Relationships xmlns="http://schemas.openxmlformats.org/package/2006/relationships"><Relationship Id="rId3" Type="http://schemas.openxmlformats.org/officeDocument/2006/relationships/theme" Target="../theme/theme27.xml"/><Relationship Id="rId2" Type="http://schemas.openxmlformats.org/officeDocument/2006/relationships/image" Target="../media/image2.png"/><Relationship Id="rId1" Type="http://schemas.openxmlformats.org/officeDocument/2006/relationships/slideLayout" Target="../slideLayouts/slideLayout41.xml"/></Relationships>
</file>

<file path=ppt/slideMasters/_rels/slideMaster28.xml.rels><?xml version="1.0" encoding="UTF-8" standalone="yes"?>
<Relationships xmlns="http://schemas.openxmlformats.org/package/2006/relationships"><Relationship Id="rId3" Type="http://schemas.openxmlformats.org/officeDocument/2006/relationships/theme" Target="../theme/theme28.xml"/><Relationship Id="rId2" Type="http://schemas.openxmlformats.org/officeDocument/2006/relationships/image" Target="../media/image2.png"/><Relationship Id="rId1" Type="http://schemas.openxmlformats.org/officeDocument/2006/relationships/slideLayout" Target="../slideLayouts/slideLayout42.xml"/></Relationships>
</file>

<file path=ppt/slideMasters/_rels/slideMaster29.xml.rels><?xml version="1.0" encoding="UTF-8" standalone="yes"?>
<Relationships xmlns="http://schemas.openxmlformats.org/package/2006/relationships"><Relationship Id="rId3" Type="http://schemas.openxmlformats.org/officeDocument/2006/relationships/theme" Target="../theme/theme29.xml"/><Relationship Id="rId2" Type="http://schemas.openxmlformats.org/officeDocument/2006/relationships/image" Target="../media/image2.png"/><Relationship Id="rId1"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5" Type="http://schemas.openxmlformats.org/officeDocument/2006/relationships/theme" Target="../theme/theme3.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7.xml"/></Relationships>
</file>

<file path=ppt/slideMasters/_rels/slideMaster30.xml.rels><?xml version="1.0" encoding="UTF-8" standalone="yes"?>
<Relationships xmlns="http://schemas.openxmlformats.org/package/2006/relationships"><Relationship Id="rId3" Type="http://schemas.openxmlformats.org/officeDocument/2006/relationships/theme" Target="../theme/theme30.xml"/><Relationship Id="rId2" Type="http://schemas.openxmlformats.org/officeDocument/2006/relationships/image" Target="../media/image2.png"/><Relationship Id="rId1" Type="http://schemas.openxmlformats.org/officeDocument/2006/relationships/slideLayout" Target="../slideLayouts/slideLayout44.xml"/></Relationships>
</file>

<file path=ppt/slideMasters/_rels/slideMaster31.xml.rels><?xml version="1.0" encoding="UTF-8" standalone="yes"?>
<Relationships xmlns="http://schemas.openxmlformats.org/package/2006/relationships"><Relationship Id="rId3" Type="http://schemas.openxmlformats.org/officeDocument/2006/relationships/theme" Target="../theme/theme31.xml"/><Relationship Id="rId2" Type="http://schemas.openxmlformats.org/officeDocument/2006/relationships/image" Target="../media/image2.png"/><Relationship Id="rId1" Type="http://schemas.openxmlformats.org/officeDocument/2006/relationships/slideLayout" Target="../slideLayouts/slideLayout45.xml"/></Relationships>
</file>

<file path=ppt/slideMasters/_rels/slideMaster32.xml.rels><?xml version="1.0" encoding="UTF-8" standalone="yes"?>
<Relationships xmlns="http://schemas.openxmlformats.org/package/2006/relationships"><Relationship Id="rId3" Type="http://schemas.openxmlformats.org/officeDocument/2006/relationships/theme" Target="../theme/theme32.xml"/><Relationship Id="rId2" Type="http://schemas.openxmlformats.org/officeDocument/2006/relationships/image" Target="../media/image2.png"/><Relationship Id="rId1" Type="http://schemas.openxmlformats.org/officeDocument/2006/relationships/slideLayout" Target="../slideLayouts/slideLayout46.xml"/></Relationships>
</file>

<file path=ppt/slideMasters/_rels/slideMaster33.xml.rels><?xml version="1.0" encoding="UTF-8" standalone="yes"?>
<Relationships xmlns="http://schemas.openxmlformats.org/package/2006/relationships"><Relationship Id="rId3" Type="http://schemas.openxmlformats.org/officeDocument/2006/relationships/theme" Target="../theme/theme33.xml"/><Relationship Id="rId2" Type="http://schemas.openxmlformats.org/officeDocument/2006/relationships/image" Target="../media/image2.png"/><Relationship Id="rId1" Type="http://schemas.openxmlformats.org/officeDocument/2006/relationships/slideLayout" Target="../slideLayouts/slideLayout47.xml"/></Relationships>
</file>

<file path=ppt/slideMasters/_rels/slideMaster34.xml.rels><?xml version="1.0" encoding="UTF-8" standalone="yes"?>
<Relationships xmlns="http://schemas.openxmlformats.org/package/2006/relationships"><Relationship Id="rId3" Type="http://schemas.openxmlformats.org/officeDocument/2006/relationships/theme" Target="../theme/theme34.xml"/><Relationship Id="rId2" Type="http://schemas.openxmlformats.org/officeDocument/2006/relationships/image" Target="../media/image2.png"/><Relationship Id="rId1" Type="http://schemas.openxmlformats.org/officeDocument/2006/relationships/slideLayout" Target="../slideLayouts/slideLayout48.xml"/></Relationships>
</file>

<file path=ppt/slideMasters/_rels/slideMaster35.xml.rels><?xml version="1.0" encoding="UTF-8" standalone="yes"?>
<Relationships xmlns="http://schemas.openxmlformats.org/package/2006/relationships"><Relationship Id="rId3" Type="http://schemas.openxmlformats.org/officeDocument/2006/relationships/theme" Target="../theme/theme35.xml"/><Relationship Id="rId2" Type="http://schemas.openxmlformats.org/officeDocument/2006/relationships/image" Target="../media/image2.png"/><Relationship Id="rId1" Type="http://schemas.openxmlformats.org/officeDocument/2006/relationships/slideLayout" Target="../slideLayouts/slideLayout49.xml"/></Relationships>
</file>

<file path=ppt/slideMasters/_rels/slideMaster36.xml.rels><?xml version="1.0" encoding="UTF-8" standalone="yes"?>
<Relationships xmlns="http://schemas.openxmlformats.org/package/2006/relationships"><Relationship Id="rId3" Type="http://schemas.openxmlformats.org/officeDocument/2006/relationships/theme" Target="../theme/theme36.xml"/><Relationship Id="rId2" Type="http://schemas.openxmlformats.org/officeDocument/2006/relationships/image" Target="../media/image2.png"/><Relationship Id="rId1" Type="http://schemas.openxmlformats.org/officeDocument/2006/relationships/slideLayout" Target="../slideLayouts/slideLayout50.xml"/></Relationships>
</file>

<file path=ppt/slideMasters/_rels/slideMaster37.xml.rels><?xml version="1.0" encoding="UTF-8" standalone="yes"?>
<Relationships xmlns="http://schemas.openxmlformats.org/package/2006/relationships"><Relationship Id="rId3" Type="http://schemas.openxmlformats.org/officeDocument/2006/relationships/theme" Target="../theme/theme37.xml"/><Relationship Id="rId2" Type="http://schemas.openxmlformats.org/officeDocument/2006/relationships/image" Target="../media/image2.png"/><Relationship Id="rId1" Type="http://schemas.openxmlformats.org/officeDocument/2006/relationships/slideLayout" Target="../slideLayouts/slideLayout51.xml"/></Relationships>
</file>

<file path=ppt/slideMasters/_rels/slideMaster38.xml.rels><?xml version="1.0" encoding="UTF-8" standalone="yes"?>
<Relationships xmlns="http://schemas.openxmlformats.org/package/2006/relationships"><Relationship Id="rId3" Type="http://schemas.openxmlformats.org/officeDocument/2006/relationships/theme" Target="../theme/theme38.xml"/><Relationship Id="rId2" Type="http://schemas.openxmlformats.org/officeDocument/2006/relationships/image" Target="../media/image2.png"/><Relationship Id="rId1" Type="http://schemas.openxmlformats.org/officeDocument/2006/relationships/slideLayout" Target="../slideLayouts/slideLayout52.xml"/></Relationships>
</file>

<file path=ppt/slideMasters/_rels/slideMaster39.xml.rels><?xml version="1.0" encoding="UTF-8" standalone="yes"?>
<Relationships xmlns="http://schemas.openxmlformats.org/package/2006/relationships"><Relationship Id="rId3" Type="http://schemas.openxmlformats.org/officeDocument/2006/relationships/theme" Target="../theme/theme39.xml"/><Relationship Id="rId2" Type="http://schemas.openxmlformats.org/officeDocument/2006/relationships/image" Target="../media/image2.png"/><Relationship Id="rId1"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image" Target="../media/image2.png"/><Relationship Id="rId1" Type="http://schemas.openxmlformats.org/officeDocument/2006/relationships/slideLayout" Target="../slideLayouts/slideLayout18.xml"/></Relationships>
</file>

<file path=ppt/slideMasters/_rels/slideMaster40.xml.rels><?xml version="1.0" encoding="UTF-8" standalone="yes"?>
<Relationships xmlns="http://schemas.openxmlformats.org/package/2006/relationships"><Relationship Id="rId3" Type="http://schemas.openxmlformats.org/officeDocument/2006/relationships/theme" Target="../theme/theme40.xml"/><Relationship Id="rId2" Type="http://schemas.openxmlformats.org/officeDocument/2006/relationships/image" Target="../media/image2.png"/><Relationship Id="rId1" Type="http://schemas.openxmlformats.org/officeDocument/2006/relationships/slideLayout" Target="../slideLayouts/slideLayout54.xml"/></Relationships>
</file>

<file path=ppt/slideMasters/_rels/slideMaster41.xml.rels><?xml version="1.0" encoding="UTF-8" standalone="yes"?>
<Relationships xmlns="http://schemas.openxmlformats.org/package/2006/relationships"><Relationship Id="rId3" Type="http://schemas.openxmlformats.org/officeDocument/2006/relationships/theme" Target="../theme/theme41.xml"/><Relationship Id="rId2" Type="http://schemas.openxmlformats.org/officeDocument/2006/relationships/image" Target="../media/image2.png"/><Relationship Id="rId1" Type="http://schemas.openxmlformats.org/officeDocument/2006/relationships/slideLayout" Target="../slideLayouts/slideLayout55.xml"/></Relationships>
</file>

<file path=ppt/slideMasters/_rels/slideMaster42.xml.rels><?xml version="1.0" encoding="UTF-8" standalone="yes"?>
<Relationships xmlns="http://schemas.openxmlformats.org/package/2006/relationships"><Relationship Id="rId3" Type="http://schemas.openxmlformats.org/officeDocument/2006/relationships/theme" Target="../theme/theme42.xml"/><Relationship Id="rId2" Type="http://schemas.openxmlformats.org/officeDocument/2006/relationships/image" Target="../media/image2.png"/><Relationship Id="rId1" Type="http://schemas.openxmlformats.org/officeDocument/2006/relationships/slideLayout" Target="../slideLayouts/slideLayout56.xml"/></Relationships>
</file>

<file path=ppt/slideMasters/_rels/slideMaster43.xml.rels><?xml version="1.0" encoding="UTF-8" standalone="yes"?>
<Relationships xmlns="http://schemas.openxmlformats.org/package/2006/relationships"><Relationship Id="rId3" Type="http://schemas.openxmlformats.org/officeDocument/2006/relationships/theme" Target="../theme/theme43.xml"/><Relationship Id="rId2" Type="http://schemas.openxmlformats.org/officeDocument/2006/relationships/image" Target="../media/image2.png"/><Relationship Id="rId1" Type="http://schemas.openxmlformats.org/officeDocument/2006/relationships/slideLayout" Target="../slideLayouts/slideLayout57.xml"/></Relationships>
</file>

<file path=ppt/slideMasters/_rels/slideMaster44.xml.rels><?xml version="1.0" encoding="UTF-8" standalone="yes"?>
<Relationships xmlns="http://schemas.openxmlformats.org/package/2006/relationships"><Relationship Id="rId3" Type="http://schemas.openxmlformats.org/officeDocument/2006/relationships/theme" Target="../theme/theme44.xml"/><Relationship Id="rId2" Type="http://schemas.openxmlformats.org/officeDocument/2006/relationships/image" Target="../media/image2.png"/><Relationship Id="rId1" Type="http://schemas.openxmlformats.org/officeDocument/2006/relationships/slideLayout" Target="../slideLayouts/slideLayout58.xml"/></Relationships>
</file>

<file path=ppt/slideMasters/_rels/slideMaster45.xml.rels><?xml version="1.0" encoding="UTF-8" standalone="yes"?>
<Relationships xmlns="http://schemas.openxmlformats.org/package/2006/relationships"><Relationship Id="rId3" Type="http://schemas.openxmlformats.org/officeDocument/2006/relationships/theme" Target="../theme/theme45.xml"/><Relationship Id="rId2" Type="http://schemas.openxmlformats.org/officeDocument/2006/relationships/image" Target="../media/image2.png"/><Relationship Id="rId1" Type="http://schemas.openxmlformats.org/officeDocument/2006/relationships/slideLayout" Target="../slideLayouts/slideLayout59.xml"/></Relationships>
</file>

<file path=ppt/slideMasters/_rels/slideMaster46.xml.rels><?xml version="1.0" encoding="UTF-8" standalone="yes"?>
<Relationships xmlns="http://schemas.openxmlformats.org/package/2006/relationships"><Relationship Id="rId3" Type="http://schemas.openxmlformats.org/officeDocument/2006/relationships/theme" Target="../theme/theme46.xml"/><Relationship Id="rId2" Type="http://schemas.openxmlformats.org/officeDocument/2006/relationships/image" Target="../media/image2.png"/><Relationship Id="rId1" Type="http://schemas.openxmlformats.org/officeDocument/2006/relationships/slideLayout" Target="../slideLayouts/slideLayout60.xml"/></Relationships>
</file>

<file path=ppt/slideMasters/_rels/slideMaster47.xml.rels><?xml version="1.0" encoding="UTF-8" standalone="yes"?>
<Relationships xmlns="http://schemas.openxmlformats.org/package/2006/relationships"><Relationship Id="rId3" Type="http://schemas.openxmlformats.org/officeDocument/2006/relationships/theme" Target="../theme/theme47.xml"/><Relationship Id="rId2" Type="http://schemas.openxmlformats.org/officeDocument/2006/relationships/image" Target="../media/image2.png"/><Relationship Id="rId1" Type="http://schemas.openxmlformats.org/officeDocument/2006/relationships/slideLayout" Target="../slideLayouts/slideLayout61.xml"/></Relationships>
</file>

<file path=ppt/slideMasters/_rels/slideMaster48.xml.rels><?xml version="1.0" encoding="UTF-8" standalone="yes"?>
<Relationships xmlns="http://schemas.openxmlformats.org/package/2006/relationships"><Relationship Id="rId3" Type="http://schemas.openxmlformats.org/officeDocument/2006/relationships/theme" Target="../theme/theme48.xml"/><Relationship Id="rId2" Type="http://schemas.openxmlformats.org/officeDocument/2006/relationships/image" Target="../media/image2.png"/><Relationship Id="rId1" Type="http://schemas.openxmlformats.org/officeDocument/2006/relationships/slideLayout" Target="../slideLayouts/slideLayout62.xml"/></Relationships>
</file>

<file path=ppt/slideMasters/_rels/slideMaster49.xml.rels><?xml version="1.0" encoding="UTF-8" standalone="yes"?>
<Relationships xmlns="http://schemas.openxmlformats.org/package/2006/relationships"><Relationship Id="rId3" Type="http://schemas.openxmlformats.org/officeDocument/2006/relationships/theme" Target="../theme/theme49.xml"/><Relationship Id="rId2" Type="http://schemas.openxmlformats.org/officeDocument/2006/relationships/image" Target="../media/image2.png"/><Relationship Id="rId1"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image" Target="../media/image2.png"/><Relationship Id="rId1" Type="http://schemas.openxmlformats.org/officeDocument/2006/relationships/slideLayout" Target="../slideLayouts/slideLayout19.xml"/></Relationships>
</file>

<file path=ppt/slideMasters/_rels/slideMaster50.xml.rels><?xml version="1.0" encoding="UTF-8" standalone="yes"?>
<Relationships xmlns="http://schemas.openxmlformats.org/package/2006/relationships"><Relationship Id="rId3" Type="http://schemas.openxmlformats.org/officeDocument/2006/relationships/theme" Target="../theme/theme50.xml"/><Relationship Id="rId2" Type="http://schemas.openxmlformats.org/officeDocument/2006/relationships/image" Target="../media/image2.png"/><Relationship Id="rId1" Type="http://schemas.openxmlformats.org/officeDocument/2006/relationships/slideLayout" Target="../slideLayouts/slideLayout64.xml"/></Relationships>
</file>

<file path=ppt/slideMasters/_rels/slideMaster51.xml.rels><?xml version="1.0" encoding="UTF-8" standalone="yes"?>
<Relationships xmlns="http://schemas.openxmlformats.org/package/2006/relationships"><Relationship Id="rId3" Type="http://schemas.openxmlformats.org/officeDocument/2006/relationships/theme" Target="../theme/theme51.xml"/><Relationship Id="rId2" Type="http://schemas.openxmlformats.org/officeDocument/2006/relationships/image" Target="../media/image2.png"/><Relationship Id="rId1" Type="http://schemas.openxmlformats.org/officeDocument/2006/relationships/slideLayout" Target="../slideLayouts/slideLayout65.xml"/></Relationships>
</file>

<file path=ppt/slideMasters/_rels/slideMaster52.xml.rels><?xml version="1.0" encoding="UTF-8" standalone="yes"?>
<Relationships xmlns="http://schemas.openxmlformats.org/package/2006/relationships"><Relationship Id="rId3" Type="http://schemas.openxmlformats.org/officeDocument/2006/relationships/theme" Target="../theme/theme52.xml"/><Relationship Id="rId2" Type="http://schemas.openxmlformats.org/officeDocument/2006/relationships/image" Target="../media/image2.png"/><Relationship Id="rId1" Type="http://schemas.openxmlformats.org/officeDocument/2006/relationships/slideLayout" Target="../slideLayouts/slideLayout66.xml"/></Relationships>
</file>

<file path=ppt/slideMasters/_rels/slideMaster53.xml.rels><?xml version="1.0" encoding="UTF-8" standalone="yes"?>
<Relationships xmlns="http://schemas.openxmlformats.org/package/2006/relationships"><Relationship Id="rId3" Type="http://schemas.openxmlformats.org/officeDocument/2006/relationships/theme" Target="../theme/theme53.xml"/><Relationship Id="rId2" Type="http://schemas.openxmlformats.org/officeDocument/2006/relationships/image" Target="../media/image2.png"/><Relationship Id="rId1" Type="http://schemas.openxmlformats.org/officeDocument/2006/relationships/slideLayout" Target="../slideLayouts/slideLayout67.xml"/></Relationships>
</file>

<file path=ppt/slideMasters/_rels/slideMaster54.xml.rels><?xml version="1.0" encoding="UTF-8" standalone="yes"?>
<Relationships xmlns="http://schemas.openxmlformats.org/package/2006/relationships"><Relationship Id="rId3" Type="http://schemas.openxmlformats.org/officeDocument/2006/relationships/theme" Target="../theme/theme54.xml"/><Relationship Id="rId2" Type="http://schemas.openxmlformats.org/officeDocument/2006/relationships/image" Target="../media/image2.png"/><Relationship Id="rId1" Type="http://schemas.openxmlformats.org/officeDocument/2006/relationships/slideLayout" Target="../slideLayouts/slideLayout68.xml"/></Relationships>
</file>

<file path=ppt/slideMasters/_rels/slideMaster55.xml.rels><?xml version="1.0" encoding="UTF-8" standalone="yes"?>
<Relationships xmlns="http://schemas.openxmlformats.org/package/2006/relationships"><Relationship Id="rId3" Type="http://schemas.openxmlformats.org/officeDocument/2006/relationships/theme" Target="../theme/theme55.xml"/><Relationship Id="rId2" Type="http://schemas.openxmlformats.org/officeDocument/2006/relationships/image" Target="../media/image2.png"/><Relationship Id="rId1" Type="http://schemas.openxmlformats.org/officeDocument/2006/relationships/slideLayout" Target="../slideLayouts/slideLayout69.xml"/></Relationships>
</file>

<file path=ppt/slideMasters/_rels/slideMaster56.xml.rels><?xml version="1.0" encoding="UTF-8" standalone="yes"?>
<Relationships xmlns="http://schemas.openxmlformats.org/package/2006/relationships"><Relationship Id="rId3" Type="http://schemas.openxmlformats.org/officeDocument/2006/relationships/theme" Target="../theme/theme56.xml"/><Relationship Id="rId2" Type="http://schemas.openxmlformats.org/officeDocument/2006/relationships/image" Target="../media/image2.png"/><Relationship Id="rId1" Type="http://schemas.openxmlformats.org/officeDocument/2006/relationships/slideLayout" Target="../slideLayouts/slideLayout70.xml"/></Relationships>
</file>

<file path=ppt/slideMasters/_rels/slideMaster57.xml.rels><?xml version="1.0" encoding="UTF-8" standalone="yes"?>
<Relationships xmlns="http://schemas.openxmlformats.org/package/2006/relationships"><Relationship Id="rId3" Type="http://schemas.openxmlformats.org/officeDocument/2006/relationships/theme" Target="../theme/theme57.xml"/><Relationship Id="rId2" Type="http://schemas.openxmlformats.org/officeDocument/2006/relationships/image" Target="../media/image2.png"/><Relationship Id="rId1" Type="http://schemas.openxmlformats.org/officeDocument/2006/relationships/slideLayout" Target="../slideLayouts/slideLayout71.xml"/></Relationships>
</file>

<file path=ppt/slideMasters/_rels/slideMaster58.xml.rels><?xml version="1.0" encoding="UTF-8" standalone="yes"?>
<Relationships xmlns="http://schemas.openxmlformats.org/package/2006/relationships"><Relationship Id="rId3" Type="http://schemas.openxmlformats.org/officeDocument/2006/relationships/theme" Target="../theme/theme58.xml"/><Relationship Id="rId2" Type="http://schemas.openxmlformats.org/officeDocument/2006/relationships/image" Target="../media/image2.png"/><Relationship Id="rId1" Type="http://schemas.openxmlformats.org/officeDocument/2006/relationships/slideLayout" Target="../slideLayouts/slideLayout72.xml"/></Relationships>
</file>

<file path=ppt/slideMasters/_rels/slideMaster59.xml.rels><?xml version="1.0" encoding="UTF-8" standalone="yes"?>
<Relationships xmlns="http://schemas.openxmlformats.org/package/2006/relationships"><Relationship Id="rId3" Type="http://schemas.openxmlformats.org/officeDocument/2006/relationships/theme" Target="../theme/theme59.xml"/><Relationship Id="rId2" Type="http://schemas.openxmlformats.org/officeDocument/2006/relationships/image" Target="../media/image2.png"/><Relationship Id="rId1" Type="http://schemas.openxmlformats.org/officeDocument/2006/relationships/slideLayout" Target="../slideLayouts/slideLayout73.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image" Target="../media/image2.png"/><Relationship Id="rId1" Type="http://schemas.openxmlformats.org/officeDocument/2006/relationships/slideLayout" Target="../slideLayouts/slideLayout20.xml"/></Relationships>
</file>

<file path=ppt/slideMasters/_rels/slideMaster60.xml.rels><?xml version="1.0" encoding="UTF-8" standalone="yes"?>
<Relationships xmlns="http://schemas.openxmlformats.org/package/2006/relationships"><Relationship Id="rId3" Type="http://schemas.openxmlformats.org/officeDocument/2006/relationships/theme" Target="../theme/theme60.xml"/><Relationship Id="rId2" Type="http://schemas.openxmlformats.org/officeDocument/2006/relationships/image" Target="../media/image2.png"/><Relationship Id="rId1" Type="http://schemas.openxmlformats.org/officeDocument/2006/relationships/slideLayout" Target="../slideLayouts/slideLayout74.xml"/></Relationships>
</file>

<file path=ppt/slideMasters/_rels/slideMaster61.xml.rels><?xml version="1.0" encoding="UTF-8" standalone="yes"?>
<Relationships xmlns="http://schemas.openxmlformats.org/package/2006/relationships"><Relationship Id="rId3" Type="http://schemas.openxmlformats.org/officeDocument/2006/relationships/theme" Target="../theme/theme61.xml"/><Relationship Id="rId2" Type="http://schemas.openxmlformats.org/officeDocument/2006/relationships/image" Target="../media/image2.png"/><Relationship Id="rId1" Type="http://schemas.openxmlformats.org/officeDocument/2006/relationships/slideLayout" Target="../slideLayouts/slideLayout75.xml"/></Relationships>
</file>

<file path=ppt/slideMasters/_rels/slideMaster62.xml.rels><?xml version="1.0" encoding="UTF-8" standalone="yes"?>
<Relationships xmlns="http://schemas.openxmlformats.org/package/2006/relationships"><Relationship Id="rId3" Type="http://schemas.openxmlformats.org/officeDocument/2006/relationships/theme" Target="../theme/theme62.xml"/><Relationship Id="rId2" Type="http://schemas.openxmlformats.org/officeDocument/2006/relationships/image" Target="../media/image2.png"/><Relationship Id="rId1" Type="http://schemas.openxmlformats.org/officeDocument/2006/relationships/slideLayout" Target="../slideLayouts/slideLayout76.xml"/></Relationships>
</file>

<file path=ppt/slideMasters/_rels/slideMaster63.xml.rels><?xml version="1.0" encoding="UTF-8" standalone="yes"?>
<Relationships xmlns="http://schemas.openxmlformats.org/package/2006/relationships"><Relationship Id="rId3" Type="http://schemas.openxmlformats.org/officeDocument/2006/relationships/theme" Target="../theme/theme63.xml"/><Relationship Id="rId2" Type="http://schemas.openxmlformats.org/officeDocument/2006/relationships/image" Target="../media/image2.png"/><Relationship Id="rId1" Type="http://schemas.openxmlformats.org/officeDocument/2006/relationships/slideLayout" Target="../slideLayouts/slideLayout77.xml"/></Relationships>
</file>

<file path=ppt/slideMasters/_rels/slideMaster64.xml.rels><?xml version="1.0" encoding="UTF-8" standalone="yes"?>
<Relationships xmlns="http://schemas.openxmlformats.org/package/2006/relationships"><Relationship Id="rId3" Type="http://schemas.openxmlformats.org/officeDocument/2006/relationships/theme" Target="../theme/theme64.xml"/><Relationship Id="rId2" Type="http://schemas.openxmlformats.org/officeDocument/2006/relationships/image" Target="../media/image2.png"/><Relationship Id="rId1" Type="http://schemas.openxmlformats.org/officeDocument/2006/relationships/slideLayout" Target="../slideLayouts/slideLayout78.xml"/></Relationships>
</file>

<file path=ppt/slideMasters/_rels/slideMaster65.xml.rels><?xml version="1.0" encoding="UTF-8" standalone="yes"?>
<Relationships xmlns="http://schemas.openxmlformats.org/package/2006/relationships"><Relationship Id="rId3" Type="http://schemas.openxmlformats.org/officeDocument/2006/relationships/theme" Target="../theme/theme65.xml"/><Relationship Id="rId2" Type="http://schemas.openxmlformats.org/officeDocument/2006/relationships/image" Target="../media/image2.png"/><Relationship Id="rId1" Type="http://schemas.openxmlformats.org/officeDocument/2006/relationships/slideLayout" Target="../slideLayouts/slideLayout79.xml"/></Relationships>
</file>

<file path=ppt/slideMasters/_rels/slideMaster66.xml.rels><?xml version="1.0" encoding="UTF-8" standalone="yes"?>
<Relationships xmlns="http://schemas.openxmlformats.org/package/2006/relationships"><Relationship Id="rId3" Type="http://schemas.openxmlformats.org/officeDocument/2006/relationships/theme" Target="../theme/theme66.xml"/><Relationship Id="rId2" Type="http://schemas.openxmlformats.org/officeDocument/2006/relationships/image" Target="../media/image2.png"/><Relationship Id="rId1" Type="http://schemas.openxmlformats.org/officeDocument/2006/relationships/slideLayout" Target="../slideLayouts/slideLayout80.xml"/></Relationships>
</file>

<file path=ppt/slideMasters/_rels/slideMaster67.xml.rels><?xml version="1.0" encoding="UTF-8" standalone="yes"?>
<Relationships xmlns="http://schemas.openxmlformats.org/package/2006/relationships"><Relationship Id="rId3" Type="http://schemas.openxmlformats.org/officeDocument/2006/relationships/theme" Target="../theme/theme67.xml"/><Relationship Id="rId2" Type="http://schemas.openxmlformats.org/officeDocument/2006/relationships/image" Target="../media/image2.png"/><Relationship Id="rId1" Type="http://schemas.openxmlformats.org/officeDocument/2006/relationships/slideLayout" Target="../slideLayouts/slideLayout81.xml"/></Relationships>
</file>

<file path=ppt/slideMasters/_rels/slideMaster68.xml.rels><?xml version="1.0" encoding="UTF-8" standalone="yes"?>
<Relationships xmlns="http://schemas.openxmlformats.org/package/2006/relationships"><Relationship Id="rId3" Type="http://schemas.openxmlformats.org/officeDocument/2006/relationships/theme" Target="../theme/theme68.xml"/><Relationship Id="rId2" Type="http://schemas.openxmlformats.org/officeDocument/2006/relationships/image" Target="../media/image2.png"/><Relationship Id="rId1" Type="http://schemas.openxmlformats.org/officeDocument/2006/relationships/slideLayout" Target="../slideLayouts/slideLayout82.xml"/></Relationships>
</file>

<file path=ppt/slideMasters/_rels/slideMaster69.xml.rels><?xml version="1.0" encoding="UTF-8" standalone="yes"?>
<Relationships xmlns="http://schemas.openxmlformats.org/package/2006/relationships"><Relationship Id="rId3" Type="http://schemas.openxmlformats.org/officeDocument/2006/relationships/theme" Target="../theme/theme69.xml"/><Relationship Id="rId2" Type="http://schemas.openxmlformats.org/officeDocument/2006/relationships/image" Target="../media/image2.png"/><Relationship Id="rId1" Type="http://schemas.openxmlformats.org/officeDocument/2006/relationships/slideLayout" Target="../slideLayouts/slideLayout83.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image" Target="../media/image2.png"/><Relationship Id="rId1" Type="http://schemas.openxmlformats.org/officeDocument/2006/relationships/slideLayout" Target="../slideLayouts/slideLayout21.xml"/></Relationships>
</file>

<file path=ppt/slideMasters/_rels/slideMaster70.xml.rels><?xml version="1.0" encoding="UTF-8" standalone="yes"?>
<Relationships xmlns="http://schemas.openxmlformats.org/package/2006/relationships"><Relationship Id="rId3" Type="http://schemas.openxmlformats.org/officeDocument/2006/relationships/theme" Target="../theme/theme70.xml"/><Relationship Id="rId2" Type="http://schemas.openxmlformats.org/officeDocument/2006/relationships/image" Target="../media/image2.png"/><Relationship Id="rId1" Type="http://schemas.openxmlformats.org/officeDocument/2006/relationships/slideLayout" Target="../slideLayouts/slideLayout84.xml"/></Relationships>
</file>

<file path=ppt/slideMasters/_rels/slideMaster71.xml.rels><?xml version="1.0" encoding="UTF-8" standalone="yes"?>
<Relationships xmlns="http://schemas.openxmlformats.org/package/2006/relationships"><Relationship Id="rId3" Type="http://schemas.openxmlformats.org/officeDocument/2006/relationships/theme" Target="../theme/theme71.xml"/><Relationship Id="rId2" Type="http://schemas.openxmlformats.org/officeDocument/2006/relationships/image" Target="../media/image2.png"/><Relationship Id="rId1" Type="http://schemas.openxmlformats.org/officeDocument/2006/relationships/slideLayout" Target="../slideLayouts/slideLayout85.xml"/></Relationships>
</file>

<file path=ppt/slideMasters/_rels/slideMaster72.xml.rels><?xml version="1.0" encoding="UTF-8" standalone="yes"?>
<Relationships xmlns="http://schemas.openxmlformats.org/package/2006/relationships"><Relationship Id="rId3" Type="http://schemas.openxmlformats.org/officeDocument/2006/relationships/theme" Target="../theme/theme72.xml"/><Relationship Id="rId2" Type="http://schemas.openxmlformats.org/officeDocument/2006/relationships/image" Target="../media/image2.png"/><Relationship Id="rId1" Type="http://schemas.openxmlformats.org/officeDocument/2006/relationships/slideLayout" Target="../slideLayouts/slideLayout86.xml"/></Relationships>
</file>

<file path=ppt/slideMasters/_rels/slideMaster73.xml.rels><?xml version="1.0" encoding="UTF-8" standalone="yes"?>
<Relationships xmlns="http://schemas.openxmlformats.org/package/2006/relationships"><Relationship Id="rId3" Type="http://schemas.openxmlformats.org/officeDocument/2006/relationships/theme" Target="../theme/theme73.xml"/><Relationship Id="rId2" Type="http://schemas.openxmlformats.org/officeDocument/2006/relationships/image" Target="../media/image2.png"/><Relationship Id="rId1" Type="http://schemas.openxmlformats.org/officeDocument/2006/relationships/slideLayout" Target="../slideLayouts/slideLayout87.xml"/></Relationships>
</file>

<file path=ppt/slideMasters/_rels/slideMaster74.xml.rels><?xml version="1.0" encoding="UTF-8" standalone="yes"?>
<Relationships xmlns="http://schemas.openxmlformats.org/package/2006/relationships"><Relationship Id="rId3" Type="http://schemas.openxmlformats.org/officeDocument/2006/relationships/theme" Target="../theme/theme74.xml"/><Relationship Id="rId2" Type="http://schemas.openxmlformats.org/officeDocument/2006/relationships/image" Target="../media/image2.png"/><Relationship Id="rId1" Type="http://schemas.openxmlformats.org/officeDocument/2006/relationships/slideLayout" Target="../slideLayouts/slideLayout88.xml"/></Relationships>
</file>

<file path=ppt/slideMasters/_rels/slideMaster75.xml.rels><?xml version="1.0" encoding="UTF-8" standalone="yes"?>
<Relationships xmlns="http://schemas.openxmlformats.org/package/2006/relationships"><Relationship Id="rId3" Type="http://schemas.openxmlformats.org/officeDocument/2006/relationships/theme" Target="../theme/theme75.xml"/><Relationship Id="rId2" Type="http://schemas.openxmlformats.org/officeDocument/2006/relationships/image" Target="../media/image2.png"/><Relationship Id="rId1" Type="http://schemas.openxmlformats.org/officeDocument/2006/relationships/slideLayout" Target="../slideLayouts/slideLayout89.xml"/></Relationships>
</file>

<file path=ppt/slideMasters/_rels/slideMaster76.xml.rels><?xml version="1.0" encoding="UTF-8" standalone="yes"?>
<Relationships xmlns="http://schemas.openxmlformats.org/package/2006/relationships"><Relationship Id="rId3" Type="http://schemas.openxmlformats.org/officeDocument/2006/relationships/theme" Target="../theme/theme76.xml"/><Relationship Id="rId2" Type="http://schemas.openxmlformats.org/officeDocument/2006/relationships/image" Target="../media/image2.png"/><Relationship Id="rId1" Type="http://schemas.openxmlformats.org/officeDocument/2006/relationships/slideLayout" Target="../slideLayouts/slideLayout90.xml"/></Relationships>
</file>

<file path=ppt/slideMasters/_rels/slideMaster77.xml.rels><?xml version="1.0" encoding="UTF-8" standalone="yes"?>
<Relationships xmlns="http://schemas.openxmlformats.org/package/2006/relationships"><Relationship Id="rId3" Type="http://schemas.openxmlformats.org/officeDocument/2006/relationships/theme" Target="../theme/theme77.xml"/><Relationship Id="rId2" Type="http://schemas.openxmlformats.org/officeDocument/2006/relationships/image" Target="../media/image2.png"/><Relationship Id="rId1" Type="http://schemas.openxmlformats.org/officeDocument/2006/relationships/slideLayout" Target="../slideLayouts/slideLayout91.xml"/></Relationships>
</file>

<file path=ppt/slideMasters/_rels/slideMaster78.xml.rels><?xml version="1.0" encoding="UTF-8" standalone="yes"?>
<Relationships xmlns="http://schemas.openxmlformats.org/package/2006/relationships"><Relationship Id="rId3" Type="http://schemas.openxmlformats.org/officeDocument/2006/relationships/theme" Target="../theme/theme78.xml"/><Relationship Id="rId2" Type="http://schemas.openxmlformats.org/officeDocument/2006/relationships/image" Target="../media/image2.png"/><Relationship Id="rId1" Type="http://schemas.openxmlformats.org/officeDocument/2006/relationships/slideLayout" Target="../slideLayouts/slideLayout92.xml"/></Relationships>
</file>

<file path=ppt/slideMasters/_rels/slideMaster79.xml.rels><?xml version="1.0" encoding="UTF-8" standalone="yes"?>
<Relationships xmlns="http://schemas.openxmlformats.org/package/2006/relationships"><Relationship Id="rId3" Type="http://schemas.openxmlformats.org/officeDocument/2006/relationships/theme" Target="../theme/theme79.xml"/><Relationship Id="rId2" Type="http://schemas.openxmlformats.org/officeDocument/2006/relationships/image" Target="../media/image2.png"/><Relationship Id="rId1" Type="http://schemas.openxmlformats.org/officeDocument/2006/relationships/slideLayout" Target="../slideLayouts/slideLayout93.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image" Target="../media/image2.png"/><Relationship Id="rId1" Type="http://schemas.openxmlformats.org/officeDocument/2006/relationships/slideLayout" Target="../slideLayouts/slideLayout22.xml"/></Relationships>
</file>

<file path=ppt/slideMasters/_rels/slideMaster80.xml.rels><?xml version="1.0" encoding="UTF-8" standalone="yes"?>
<Relationships xmlns="http://schemas.openxmlformats.org/package/2006/relationships"><Relationship Id="rId3" Type="http://schemas.openxmlformats.org/officeDocument/2006/relationships/theme" Target="../theme/theme80.xml"/><Relationship Id="rId2" Type="http://schemas.openxmlformats.org/officeDocument/2006/relationships/image" Target="../media/image2.png"/><Relationship Id="rId1" Type="http://schemas.openxmlformats.org/officeDocument/2006/relationships/slideLayout" Target="../slideLayouts/slideLayout94.xml"/></Relationships>
</file>

<file path=ppt/slideMasters/_rels/slideMaster81.xml.rels><?xml version="1.0" encoding="UTF-8" standalone="yes"?>
<Relationships xmlns="http://schemas.openxmlformats.org/package/2006/relationships"><Relationship Id="rId3" Type="http://schemas.openxmlformats.org/officeDocument/2006/relationships/theme" Target="../theme/theme81.xml"/><Relationship Id="rId2" Type="http://schemas.openxmlformats.org/officeDocument/2006/relationships/image" Target="../media/image2.png"/><Relationship Id="rId1" Type="http://schemas.openxmlformats.org/officeDocument/2006/relationships/slideLayout" Target="../slideLayouts/slideLayout95.xml"/></Relationships>
</file>

<file path=ppt/slideMasters/_rels/slideMaster82.xml.rels><?xml version="1.0" encoding="UTF-8" standalone="yes"?>
<Relationships xmlns="http://schemas.openxmlformats.org/package/2006/relationships"><Relationship Id="rId3" Type="http://schemas.openxmlformats.org/officeDocument/2006/relationships/theme" Target="../theme/theme82.xml"/><Relationship Id="rId2" Type="http://schemas.openxmlformats.org/officeDocument/2006/relationships/image" Target="../media/image2.png"/><Relationship Id="rId1" Type="http://schemas.openxmlformats.org/officeDocument/2006/relationships/slideLayout" Target="../slideLayouts/slideLayout96.xml"/></Relationships>
</file>

<file path=ppt/slideMasters/_rels/slideMaster83.xml.rels><?xml version="1.0" encoding="UTF-8" standalone="yes"?>
<Relationships xmlns="http://schemas.openxmlformats.org/package/2006/relationships"><Relationship Id="rId3" Type="http://schemas.openxmlformats.org/officeDocument/2006/relationships/theme" Target="../theme/theme83.xml"/><Relationship Id="rId2" Type="http://schemas.openxmlformats.org/officeDocument/2006/relationships/image" Target="../media/image2.png"/><Relationship Id="rId1" Type="http://schemas.openxmlformats.org/officeDocument/2006/relationships/slideLayout" Target="../slideLayouts/slideLayout97.xml"/></Relationships>
</file>

<file path=ppt/slideMasters/_rels/slideMaster84.xml.rels><?xml version="1.0" encoding="UTF-8" standalone="yes"?>
<Relationships xmlns="http://schemas.openxmlformats.org/package/2006/relationships"><Relationship Id="rId3" Type="http://schemas.openxmlformats.org/officeDocument/2006/relationships/theme" Target="../theme/theme84.xml"/><Relationship Id="rId2" Type="http://schemas.openxmlformats.org/officeDocument/2006/relationships/image" Target="../media/image2.png"/><Relationship Id="rId1" Type="http://schemas.openxmlformats.org/officeDocument/2006/relationships/slideLayout" Target="../slideLayouts/slideLayout98.xml"/></Relationships>
</file>

<file path=ppt/slideMasters/_rels/slideMaster85.xml.rels><?xml version="1.0" encoding="UTF-8" standalone="yes"?>
<Relationships xmlns="http://schemas.openxmlformats.org/package/2006/relationships"><Relationship Id="rId3" Type="http://schemas.openxmlformats.org/officeDocument/2006/relationships/theme" Target="../theme/theme85.xml"/><Relationship Id="rId2" Type="http://schemas.openxmlformats.org/officeDocument/2006/relationships/image" Target="../media/image2.png"/><Relationship Id="rId1" Type="http://schemas.openxmlformats.org/officeDocument/2006/relationships/slideLayout" Target="../slideLayouts/slideLayout99.xml"/></Relationships>
</file>

<file path=ppt/slideMasters/_rels/slideMaster86.xml.rels><?xml version="1.0" encoding="UTF-8" standalone="yes"?>
<Relationships xmlns="http://schemas.openxmlformats.org/package/2006/relationships"><Relationship Id="rId3" Type="http://schemas.openxmlformats.org/officeDocument/2006/relationships/theme" Target="../theme/theme86.xml"/><Relationship Id="rId2" Type="http://schemas.openxmlformats.org/officeDocument/2006/relationships/image" Target="../media/image2.png"/><Relationship Id="rId1" Type="http://schemas.openxmlformats.org/officeDocument/2006/relationships/slideLayout" Target="../slideLayouts/slideLayout100.xml"/></Relationships>
</file>

<file path=ppt/slideMasters/_rels/slideMaster87.xml.rels><?xml version="1.0" encoding="UTF-8" standalone="yes"?>
<Relationships xmlns="http://schemas.openxmlformats.org/package/2006/relationships"><Relationship Id="rId3" Type="http://schemas.openxmlformats.org/officeDocument/2006/relationships/theme" Target="../theme/theme87.xml"/><Relationship Id="rId2" Type="http://schemas.openxmlformats.org/officeDocument/2006/relationships/image" Target="../media/image2.png"/><Relationship Id="rId1" Type="http://schemas.openxmlformats.org/officeDocument/2006/relationships/slideLayout" Target="../slideLayouts/slideLayout101.xml"/></Relationships>
</file>

<file path=ppt/slideMasters/_rels/slideMaster88.xml.rels><?xml version="1.0" encoding="UTF-8" standalone="yes"?>
<Relationships xmlns="http://schemas.openxmlformats.org/package/2006/relationships"><Relationship Id="rId3" Type="http://schemas.openxmlformats.org/officeDocument/2006/relationships/theme" Target="../theme/theme88.xml"/><Relationship Id="rId2" Type="http://schemas.openxmlformats.org/officeDocument/2006/relationships/image" Target="../media/image2.png"/><Relationship Id="rId1" Type="http://schemas.openxmlformats.org/officeDocument/2006/relationships/slideLayout" Target="../slideLayouts/slideLayout102.xml"/></Relationships>
</file>

<file path=ppt/slideMasters/_rels/slideMaster89.xml.rels><?xml version="1.0" encoding="UTF-8" standalone="yes"?>
<Relationships xmlns="http://schemas.openxmlformats.org/package/2006/relationships"><Relationship Id="rId3" Type="http://schemas.openxmlformats.org/officeDocument/2006/relationships/theme" Target="../theme/theme89.xml"/><Relationship Id="rId2" Type="http://schemas.openxmlformats.org/officeDocument/2006/relationships/image" Target="../media/image2.png"/><Relationship Id="rId1" Type="http://schemas.openxmlformats.org/officeDocument/2006/relationships/slideLayout" Target="../slideLayouts/slideLayout103.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image" Target="../media/image2.png"/><Relationship Id="rId1" Type="http://schemas.openxmlformats.org/officeDocument/2006/relationships/slideLayout" Target="../slideLayouts/slideLayout23.xml"/></Relationships>
</file>

<file path=ppt/slideMasters/_rels/slideMaster90.xml.rels><?xml version="1.0" encoding="UTF-8" standalone="yes"?>
<Relationships xmlns="http://schemas.openxmlformats.org/package/2006/relationships"><Relationship Id="rId3" Type="http://schemas.openxmlformats.org/officeDocument/2006/relationships/theme" Target="../theme/theme90.xml"/><Relationship Id="rId2" Type="http://schemas.openxmlformats.org/officeDocument/2006/relationships/image" Target="../media/image2.png"/><Relationship Id="rId1" Type="http://schemas.openxmlformats.org/officeDocument/2006/relationships/slideLayout" Target="../slideLayouts/slideLayout104.xml"/></Relationships>
</file>

<file path=ppt/slideMasters/_rels/slideMaster91.xml.rels><?xml version="1.0" encoding="UTF-8" standalone="yes"?>
<Relationships xmlns="http://schemas.openxmlformats.org/package/2006/relationships"><Relationship Id="rId3" Type="http://schemas.openxmlformats.org/officeDocument/2006/relationships/theme" Target="../theme/theme91.xml"/><Relationship Id="rId2" Type="http://schemas.openxmlformats.org/officeDocument/2006/relationships/image" Target="../media/image2.png"/><Relationship Id="rId1" Type="http://schemas.openxmlformats.org/officeDocument/2006/relationships/slideLayout" Target="../slideLayouts/slideLayout105.xml"/></Relationships>
</file>

<file path=ppt/slideMasters/_rels/slideMaster92.xml.rels><?xml version="1.0" encoding="UTF-8" standalone="yes"?>
<Relationships xmlns="http://schemas.openxmlformats.org/package/2006/relationships"><Relationship Id="rId3" Type="http://schemas.openxmlformats.org/officeDocument/2006/relationships/theme" Target="../theme/theme92.xml"/><Relationship Id="rId2" Type="http://schemas.openxmlformats.org/officeDocument/2006/relationships/image" Target="../media/image2.png"/><Relationship Id="rId1" Type="http://schemas.openxmlformats.org/officeDocument/2006/relationships/slideLayout" Target="../slideLayouts/slideLayout106.xml"/></Relationships>
</file>

<file path=ppt/slideMasters/_rels/slideMaster93.xml.rels><?xml version="1.0" encoding="UTF-8" standalone="yes"?>
<Relationships xmlns="http://schemas.openxmlformats.org/package/2006/relationships"><Relationship Id="rId3" Type="http://schemas.openxmlformats.org/officeDocument/2006/relationships/theme" Target="../theme/theme93.xml"/><Relationship Id="rId2" Type="http://schemas.openxmlformats.org/officeDocument/2006/relationships/image" Target="../media/image2.png"/><Relationship Id="rId1" Type="http://schemas.openxmlformats.org/officeDocument/2006/relationships/slideLayout" Target="../slideLayouts/slideLayout107.xml"/></Relationships>
</file>

<file path=ppt/slideMasters/_rels/slideMaster94.xml.rels><?xml version="1.0" encoding="UTF-8" standalone="yes"?>
<Relationships xmlns="http://schemas.openxmlformats.org/package/2006/relationships"><Relationship Id="rId3" Type="http://schemas.openxmlformats.org/officeDocument/2006/relationships/theme" Target="../theme/theme94.xml"/><Relationship Id="rId2" Type="http://schemas.openxmlformats.org/officeDocument/2006/relationships/image" Target="../media/image2.png"/><Relationship Id="rId1" Type="http://schemas.openxmlformats.org/officeDocument/2006/relationships/slideLayout" Target="../slideLayouts/slideLayout108.xml"/></Relationships>
</file>

<file path=ppt/slideMasters/_rels/slideMaster95.xml.rels><?xml version="1.0" encoding="UTF-8" standalone="yes"?>
<Relationships xmlns="http://schemas.openxmlformats.org/package/2006/relationships"><Relationship Id="rId3" Type="http://schemas.openxmlformats.org/officeDocument/2006/relationships/theme" Target="../theme/theme95.xml"/><Relationship Id="rId2" Type="http://schemas.openxmlformats.org/officeDocument/2006/relationships/image" Target="../media/image2.png"/><Relationship Id="rId1" Type="http://schemas.openxmlformats.org/officeDocument/2006/relationships/slideLayout" Target="../slideLayouts/slideLayout109.xml"/></Relationships>
</file>

<file path=ppt/slideMasters/_rels/slideMaster96.xml.rels><?xml version="1.0" encoding="UTF-8" standalone="yes"?>
<Relationships xmlns="http://schemas.openxmlformats.org/package/2006/relationships"><Relationship Id="rId3" Type="http://schemas.openxmlformats.org/officeDocument/2006/relationships/theme" Target="../theme/theme96.xml"/><Relationship Id="rId2" Type="http://schemas.openxmlformats.org/officeDocument/2006/relationships/image" Target="../media/image2.png"/><Relationship Id="rId1" Type="http://schemas.openxmlformats.org/officeDocument/2006/relationships/slideLayout" Target="../slideLayouts/slideLayout110.xml"/></Relationships>
</file>

<file path=ppt/slideMasters/_rels/slideMaster97.xml.rels><?xml version="1.0" encoding="UTF-8" standalone="yes"?>
<Relationships xmlns="http://schemas.openxmlformats.org/package/2006/relationships"><Relationship Id="rId3" Type="http://schemas.openxmlformats.org/officeDocument/2006/relationships/theme" Target="../theme/theme97.xml"/><Relationship Id="rId2" Type="http://schemas.openxmlformats.org/officeDocument/2006/relationships/image" Target="../media/image2.png"/><Relationship Id="rId1" Type="http://schemas.openxmlformats.org/officeDocument/2006/relationships/slideLayout" Target="../slideLayouts/slideLayout111.xml"/></Relationships>
</file>

<file path=ppt/slideMasters/_rels/slideMaster98.xml.rels><?xml version="1.0" encoding="UTF-8" standalone="yes"?>
<Relationships xmlns="http://schemas.openxmlformats.org/package/2006/relationships"><Relationship Id="rId3" Type="http://schemas.openxmlformats.org/officeDocument/2006/relationships/theme" Target="../theme/theme98.xml"/><Relationship Id="rId2" Type="http://schemas.openxmlformats.org/officeDocument/2006/relationships/image" Target="../media/image2.png"/><Relationship Id="rId1" Type="http://schemas.openxmlformats.org/officeDocument/2006/relationships/slideLayout" Target="../slideLayouts/slideLayout112.xml"/></Relationships>
</file>

<file path=ppt/slideMasters/_rels/slideMaster99.xml.rels><?xml version="1.0" encoding="UTF-8" standalone="yes"?>
<Relationships xmlns="http://schemas.openxmlformats.org/package/2006/relationships"><Relationship Id="rId3" Type="http://schemas.openxmlformats.org/officeDocument/2006/relationships/theme" Target="../theme/theme99.xml"/><Relationship Id="rId2" Type="http://schemas.openxmlformats.org/officeDocument/2006/relationships/image" Target="../media/image2.png"/><Relationship Id="rId1" Type="http://schemas.openxmlformats.org/officeDocument/2006/relationships/slideLayout" Target="../slideLayouts/slideLayout1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baseline="0" dirty="0">
                <a:latin typeface="+mn-lt"/>
                <a:ea typeface="黑体" panose="02010609060101010101" pitchFamily="49" charset="-122"/>
                <a:cs typeface="Arial" panose="020B0604020202020204" pitchFamily="34" charset="0"/>
              </a:rPr>
              <a:t>第</a:t>
            </a:r>
            <a:fld id="{2F2CF7F5-F178-4429-B6CA-28062DF31937}" type="slidenum">
              <a:rPr lang="en-US" altLang="zh-CN" sz="1200" baseline="0" dirty="0" smtClean="0">
                <a:latin typeface="+mn-lt"/>
                <a:ea typeface="黑体" panose="02010609060101010101" pitchFamily="49" charset="-122"/>
                <a:cs typeface="Arial" panose="020B0604020202020204" pitchFamily="34" charset="0"/>
              </a:rPr>
            </a:fld>
            <a:r>
              <a:rPr lang="zh-CN" altLang="en-US" sz="1200" dirty="0">
                <a:latin typeface="+mn-lt"/>
                <a:ea typeface="黑体" panose="02010609060101010101" pitchFamily="49" charset="-122"/>
                <a:cs typeface="Arial" panose="020B0604020202020204" pitchFamily="34" charset="0"/>
              </a:rPr>
              <a:t>页</a:t>
            </a:r>
            <a:endParaRPr lang="en-US" altLang="zh-CN" sz="1200" dirty="0">
              <a:latin typeface="+mn-lt"/>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baseline="0" dirty="0">
                <a:latin typeface="+mn-lt"/>
                <a:ea typeface="+mn-ea"/>
                <a:cs typeface="Arial" panose="020B0604020202020204" pitchFamily="34" charset="0"/>
              </a:rPr>
              <a:t>版权所有</a:t>
            </a:r>
            <a:r>
              <a:rPr lang="en-US" altLang="zh-CN" sz="1200" baseline="0" dirty="0">
                <a:latin typeface="+mn-lt"/>
                <a:ea typeface="+mn-ea"/>
                <a:cs typeface="Arial" panose="020B0604020202020204" pitchFamily="34" charset="0"/>
              </a:rPr>
              <a:t>© </a:t>
            </a:r>
            <a:r>
              <a:rPr lang="en-US" altLang="zh-CN" sz="1200" baseline="0" dirty="0" smtClean="0">
                <a:latin typeface="+mn-lt"/>
                <a:ea typeface="+mn-ea"/>
                <a:cs typeface="Arial" panose="020B0604020202020204" pitchFamily="34" charset="0"/>
              </a:rPr>
              <a:t>2019 </a:t>
            </a:r>
            <a:r>
              <a:rPr lang="zh-CN" altLang="en-US" sz="1200" baseline="0" dirty="0">
                <a:latin typeface="+mn-lt"/>
                <a:ea typeface="+mn-ea"/>
                <a:cs typeface="Arial" panose="020B0604020202020204" pitchFamily="34" charset="0"/>
              </a:rPr>
              <a:t>华为技术有限公司</a:t>
            </a:r>
            <a:endParaRPr lang="zh-CN" altLang="en-US" sz="1200" baseline="0" dirty="0">
              <a:latin typeface="+mn-lt"/>
              <a:ea typeface="+mn-ea"/>
              <a:cs typeface="Arial" panose="020B0604020202020204" pitchFamily="34" charset="0"/>
            </a:endParaRPr>
          </a:p>
        </p:txBody>
      </p:sp>
      <p:pic>
        <p:nvPicPr>
          <p:cNvPr id="8" name="图片 7"/>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
        <p:nvSpPr>
          <p:cNvPr id="7" name="Rectangle 58"/>
          <p:cNvSpPr>
            <a:spLocks noChangeArrowheads="1"/>
          </p:cNvSpPr>
          <p:nvPr userDrawn="1"/>
        </p:nvSpPr>
        <p:spPr bwMode="auto">
          <a:xfrm>
            <a:off x="-2413429" y="266125"/>
            <a:ext cx="2351560" cy="4812177"/>
          </a:xfrm>
          <a:prstGeom prst="rect">
            <a:avLst/>
          </a:prstGeom>
          <a:noFill/>
          <a:ln w="9525">
            <a:noFill/>
            <a:miter lim="800000"/>
          </a:ln>
          <a:effectLst/>
        </p:spPr>
        <p:txBody>
          <a:bodyPr lIns="80124" tIns="40063" rIns="80124" bIns="40063"/>
          <a:lstStyle/>
          <a:p>
            <a:pPr marL="342900" indent="-342900" algn="r">
              <a:lnSpc>
                <a:spcPct val="75000"/>
              </a:lnSpc>
              <a:spcBef>
                <a:spcPct val="20000"/>
              </a:spcBef>
            </a:pP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标题字体大小</a:t>
            </a:r>
            <a:r>
              <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:30-35pt    </a:t>
            </a:r>
            <a:endPar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标题字体颜色</a:t>
            </a:r>
            <a:r>
              <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a:t>
            </a: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黑色</a:t>
            </a:r>
            <a:r>
              <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 </a:t>
            </a: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中（英）文字体 </a:t>
            </a:r>
            <a:r>
              <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 </a:t>
            </a: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微软雅黑</a:t>
            </a: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英文标题：每个实词首字母大写</a:t>
            </a:r>
            <a:endPar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75000"/>
              </a:lnSpc>
              <a:spcBef>
                <a:spcPct val="20000"/>
              </a:spcBef>
            </a:pP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正文字体大小</a:t>
            </a:r>
            <a:r>
              <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:12-22pt</a:t>
            </a: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正文字体颜色</a:t>
            </a:r>
            <a:r>
              <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a:t>
            </a: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黑色</a:t>
            </a:r>
            <a:endPar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中（英）文字体 </a:t>
            </a:r>
            <a:r>
              <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 </a:t>
            </a: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微软雅黑</a:t>
            </a: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marR="0" lvl="0" indent="-342900" algn="r" defTabSz="914400" rtl="0" eaLnBrk="1" fontAlgn="t" latinLnBrk="0" hangingPunct="1">
              <a:lnSpc>
                <a:spcPct val="125000"/>
              </a:lnSpc>
              <a:spcBef>
                <a:spcPct val="20000"/>
              </a:spcBef>
              <a:spcAft>
                <a:spcPct val="0"/>
              </a:spcAft>
              <a:buClrTx/>
              <a:buSzTx/>
              <a:buFontTx/>
              <a:buNone/>
              <a:defRPr/>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文字强调：采用华为红，加粗</a:t>
            </a:r>
            <a:endParaRPr lang="zh-CN" altLang="en-US" sz="1200" dirty="0" smtClean="0"/>
          </a:p>
          <a:p>
            <a:pPr marL="342900" indent="-342900" algn="r">
              <a:lnSpc>
                <a:spcPct val="125000"/>
              </a:lnSpc>
              <a:spcBef>
                <a:spcPct val="20000"/>
              </a:spcBef>
            </a:pP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命令行字体： </a:t>
            </a:r>
            <a:r>
              <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Courier New</a:t>
            </a: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命令行字体大小：</a:t>
            </a:r>
            <a:r>
              <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12-20pt</a:t>
            </a: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命令行格式：</a:t>
            </a:r>
            <a:r>
              <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15%</a:t>
            </a: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灰底</a:t>
            </a: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342900" indent="-342900" algn="r">
              <a:lnSpc>
                <a:spcPct val="125000"/>
              </a:lnSpc>
              <a:spcBef>
                <a:spcPct val="20000"/>
              </a:spcBef>
            </a:pP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注意：严禁使用截图</a:t>
            </a: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algn="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备注页：每一页胶片都要添加备注（除总标题、目录等页）。</a:t>
            </a: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algn="r"/>
            <a:r>
              <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rPr>
              <a:t>第一次出现的英文单词缩写、名词术语等必须在备注中做解释。</a:t>
            </a:r>
            <a:endParaRPr lang="zh-CN" altLang="en-US"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algn="r"/>
            <a:endParaRPr lang="en-US" altLang="zh-CN" sz="1200" dirty="0" smtClean="0">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sp>
        <p:nvSpPr>
          <p:cNvPr id="9" name="Rectangle 59"/>
          <p:cNvSpPr>
            <a:spLocks noChangeArrowheads="1"/>
          </p:cNvSpPr>
          <p:nvPr userDrawn="1"/>
        </p:nvSpPr>
        <p:spPr bwMode="auto">
          <a:xfrm>
            <a:off x="12391216" y="1967658"/>
            <a:ext cx="1157612" cy="1503759"/>
          </a:xfrm>
          <a:prstGeom prst="rect">
            <a:avLst/>
          </a:prstGeom>
          <a:noFill/>
          <a:ln w="9525">
            <a:noFill/>
            <a:miter lim="800000"/>
          </a:ln>
          <a:effectLst/>
        </p:spPr>
        <p:txBody>
          <a:bodyPr lIns="80124" tIns="40063" rIns="80124" bIns="40063"/>
          <a:lstStyle/>
          <a:p>
            <a:pPr defTabSz="802005" fontAlgn="base">
              <a:lnSpc>
                <a:spcPct val="120000"/>
              </a:lnSpc>
              <a:spcBef>
                <a:spcPct val="30000"/>
              </a:spcBef>
              <a:buClr>
                <a:srgbClr val="808080"/>
              </a:buClr>
              <a:buSzPct val="60000"/>
              <a:buFont typeface="Wingdings" panose="05000000000000000000" pitchFamily="2" charset="2"/>
              <a:buNone/>
            </a:pPr>
            <a:r>
              <a:rPr lang="zh-CN" altLang="en-US" sz="12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配色</a:t>
            </a:r>
            <a:r>
              <a:rPr lang="zh-CN" altLang="en-US" sz="1200" dirty="0">
                <a:solidFill>
                  <a:schemeClr val="bg1"/>
                </a:solidFill>
                <a:latin typeface="Arial" panose="020B0604020202020204" pitchFamily="34" charset="0"/>
                <a:ea typeface="微软雅黑" panose="020B0503020204020204" pitchFamily="34" charset="-122"/>
                <a:cs typeface="Arial" panose="020B0604020202020204" pitchFamily="34" charset="0"/>
              </a:rPr>
              <a:t>参考方案：</a:t>
            </a:r>
            <a:endParaRPr lang="zh-CN" altLang="en-US" sz="12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a:p>
            <a:pPr defTabSz="802005" fontAlgn="base">
              <a:lnSpc>
                <a:spcPct val="120000"/>
              </a:lnSpc>
              <a:spcBef>
                <a:spcPct val="30000"/>
              </a:spcBef>
              <a:buClr>
                <a:srgbClr val="808080"/>
              </a:buClr>
              <a:buSzPct val="60000"/>
              <a:buFont typeface="Wingdings" panose="05000000000000000000" pitchFamily="2" charset="2"/>
              <a:buNone/>
            </a:pPr>
            <a:r>
              <a:rPr lang="zh-CN" altLang="en-US" sz="1200" dirty="0">
                <a:solidFill>
                  <a:schemeClr val="bg1"/>
                </a:solidFill>
                <a:latin typeface="Arial" panose="020B0604020202020204" pitchFamily="34" charset="0"/>
                <a:ea typeface="微软雅黑" panose="020B0503020204020204" pitchFamily="34" charset="-122"/>
                <a:cs typeface="Arial" panose="020B0604020202020204" pitchFamily="34" charset="0"/>
              </a:rPr>
              <a:t>建议同一页面内不</a:t>
            </a:r>
            <a:r>
              <a:rPr lang="zh-CN" altLang="en-US" sz="12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超过三种</a:t>
            </a:r>
            <a:r>
              <a:rPr lang="zh-CN" altLang="en-US" sz="1200" dirty="0">
                <a:solidFill>
                  <a:schemeClr val="bg1"/>
                </a:solidFill>
                <a:latin typeface="Arial" panose="020B0604020202020204" pitchFamily="34" charset="0"/>
                <a:ea typeface="微软雅黑" panose="020B0503020204020204" pitchFamily="34" charset="-122"/>
                <a:cs typeface="Arial" panose="020B0604020202020204" pitchFamily="34" charset="0"/>
              </a:rPr>
              <a:t>颜色，以下是</a:t>
            </a:r>
            <a:r>
              <a:rPr lang="en-US" altLang="zh-CN" sz="1200" dirty="0">
                <a:solidFill>
                  <a:schemeClr val="bg1"/>
                </a:solidFill>
                <a:latin typeface="Arial" panose="020B0604020202020204" pitchFamily="34" charset="0"/>
                <a:ea typeface="微软雅黑" panose="020B0503020204020204" pitchFamily="34" charset="-122"/>
                <a:cs typeface="Arial" panose="020B0604020202020204" pitchFamily="34" charset="0"/>
              </a:rPr>
              <a:t>13</a:t>
            </a:r>
            <a:r>
              <a:rPr lang="zh-CN" altLang="en-US" sz="1200" dirty="0">
                <a:solidFill>
                  <a:schemeClr val="bg1"/>
                </a:solidFill>
                <a:latin typeface="Arial" panose="020B0604020202020204" pitchFamily="34" charset="0"/>
                <a:ea typeface="微软雅黑" panose="020B0503020204020204" pitchFamily="34" charset="-122"/>
                <a:cs typeface="Arial" panose="020B0604020202020204" pitchFamily="34" charset="0"/>
              </a:rPr>
              <a:t>组配色方案，同一页面内只选择一组使用。（仅供参考）</a:t>
            </a:r>
            <a:endParaRPr lang="zh-CN" altLang="en-US" sz="12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a:p>
            <a:pPr defTabSz="802005" fontAlgn="base">
              <a:lnSpc>
                <a:spcPct val="125000"/>
              </a:lnSpc>
              <a:spcBef>
                <a:spcPct val="30000"/>
              </a:spcBef>
              <a:buClr>
                <a:srgbClr val="808080"/>
              </a:buClr>
              <a:buSzPct val="60000"/>
              <a:buFont typeface="Wingdings" panose="05000000000000000000" pitchFamily="2" charset="2"/>
              <a:buNone/>
            </a:pPr>
            <a:endParaRPr lang="zh-CN" altLang="en-US" sz="12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a:p>
            <a:pPr defTabSz="802005" fontAlgn="base">
              <a:lnSpc>
                <a:spcPct val="125000"/>
              </a:lnSpc>
              <a:spcBef>
                <a:spcPct val="30000"/>
              </a:spcBef>
              <a:buClr>
                <a:srgbClr val="808080"/>
              </a:buClr>
              <a:buSzPct val="60000"/>
              <a:buFont typeface="Wingdings" panose="05000000000000000000" pitchFamily="2" charset="2"/>
              <a:buChar char="l"/>
            </a:pPr>
            <a:endParaRPr lang="zh-CN" altLang="en-US" sz="12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a:p>
            <a:pPr defTabSz="802005" fontAlgn="base">
              <a:lnSpc>
                <a:spcPct val="125000"/>
              </a:lnSpc>
              <a:spcBef>
                <a:spcPct val="30000"/>
              </a:spcBef>
              <a:buClr>
                <a:srgbClr val="808080"/>
              </a:buClr>
              <a:buSzPct val="60000"/>
              <a:buFont typeface="Wingdings" panose="05000000000000000000" pitchFamily="2" charset="2"/>
              <a:buChar char="l"/>
            </a:pPr>
            <a:endParaRPr lang="en-US" altLang="zh-CN" sz="12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0" name="Group 62"/>
          <p:cNvGrpSpPr/>
          <p:nvPr userDrawn="1"/>
        </p:nvGrpSpPr>
        <p:grpSpPr bwMode="auto">
          <a:xfrm>
            <a:off x="12634741" y="4490209"/>
            <a:ext cx="542925" cy="136922"/>
            <a:chOff x="5893" y="2387"/>
            <a:chExt cx="342" cy="115"/>
          </a:xfrm>
        </p:grpSpPr>
        <p:sp>
          <p:nvSpPr>
            <p:cNvPr id="14" name="Rectangle 64"/>
            <p:cNvSpPr>
              <a:spLocks noChangeArrowheads="1"/>
            </p:cNvSpPr>
            <p:nvPr userDrawn="1"/>
          </p:nvSpPr>
          <p:spPr bwMode="auto">
            <a:xfrm flipV="1">
              <a:off x="6005" y="2387"/>
              <a:ext cx="116" cy="115"/>
            </a:xfrm>
            <a:prstGeom prst="rect">
              <a:avLst/>
            </a:prstGeom>
            <a:solidFill>
              <a:srgbClr val="FF9900"/>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15" name="Rectangle 65"/>
            <p:cNvSpPr>
              <a:spLocks noChangeArrowheads="1"/>
            </p:cNvSpPr>
            <p:nvPr userDrawn="1"/>
          </p:nvSpPr>
          <p:spPr bwMode="auto">
            <a:xfrm flipV="1">
              <a:off x="6118" y="2387"/>
              <a:ext cx="117" cy="115"/>
            </a:xfrm>
            <a:prstGeom prst="rect">
              <a:avLst/>
            </a:prstGeom>
            <a:solidFill>
              <a:srgbClr val="99660A"/>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16" name="Rectangle 66"/>
            <p:cNvSpPr>
              <a:spLocks noChangeArrowheads="1"/>
            </p:cNvSpPr>
            <p:nvPr userDrawn="1"/>
          </p:nvSpPr>
          <p:spPr bwMode="auto">
            <a:xfrm flipV="1">
              <a:off x="5893" y="2387"/>
              <a:ext cx="117" cy="115"/>
            </a:xfrm>
            <a:prstGeom prst="rect">
              <a:avLst/>
            </a:prstGeom>
            <a:solidFill>
              <a:srgbClr val="FFCC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17" name="Group 67"/>
          <p:cNvGrpSpPr/>
          <p:nvPr userDrawn="1"/>
        </p:nvGrpSpPr>
        <p:grpSpPr bwMode="auto">
          <a:xfrm>
            <a:off x="12634750" y="4652135"/>
            <a:ext cx="554038" cy="136922"/>
            <a:chOff x="5893" y="2523"/>
            <a:chExt cx="349" cy="115"/>
          </a:xfrm>
        </p:grpSpPr>
        <p:sp>
          <p:nvSpPr>
            <p:cNvPr id="18" name="Rectangle 68"/>
            <p:cNvSpPr>
              <a:spLocks noChangeArrowheads="1"/>
            </p:cNvSpPr>
            <p:nvPr userDrawn="1"/>
          </p:nvSpPr>
          <p:spPr bwMode="auto">
            <a:xfrm flipV="1">
              <a:off x="6010" y="2523"/>
              <a:ext cx="116" cy="115"/>
            </a:xfrm>
            <a:prstGeom prst="rect">
              <a:avLst/>
            </a:prstGeom>
            <a:solidFill>
              <a:srgbClr val="99CCFF"/>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19" name="Rectangle 69"/>
            <p:cNvSpPr>
              <a:spLocks noChangeArrowheads="1"/>
            </p:cNvSpPr>
            <p:nvPr userDrawn="1"/>
          </p:nvSpPr>
          <p:spPr bwMode="auto">
            <a:xfrm flipV="1">
              <a:off x="6126" y="2523"/>
              <a:ext cx="116" cy="115"/>
            </a:xfrm>
            <a:prstGeom prst="rect">
              <a:avLst/>
            </a:prstGeom>
            <a:solidFill>
              <a:srgbClr val="99CCCC"/>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21" name="Rectangle 71"/>
            <p:cNvSpPr>
              <a:spLocks noChangeArrowheads="1"/>
            </p:cNvSpPr>
            <p:nvPr userDrawn="1"/>
          </p:nvSpPr>
          <p:spPr bwMode="auto">
            <a:xfrm flipV="1">
              <a:off x="5893" y="2523"/>
              <a:ext cx="117" cy="115"/>
            </a:xfrm>
            <a:prstGeom prst="rect">
              <a:avLst/>
            </a:prstGeom>
            <a:solidFill>
              <a:srgbClr val="CCCCFF"/>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22" name="Group 72"/>
          <p:cNvGrpSpPr/>
          <p:nvPr userDrawn="1"/>
        </p:nvGrpSpPr>
        <p:grpSpPr bwMode="auto">
          <a:xfrm>
            <a:off x="12634750" y="4814060"/>
            <a:ext cx="554038" cy="136922"/>
            <a:chOff x="5893" y="2659"/>
            <a:chExt cx="349" cy="115"/>
          </a:xfrm>
        </p:grpSpPr>
        <p:sp>
          <p:nvSpPr>
            <p:cNvPr id="23" name="Rectangle 73"/>
            <p:cNvSpPr>
              <a:spLocks noChangeArrowheads="1"/>
            </p:cNvSpPr>
            <p:nvPr userDrawn="1"/>
          </p:nvSpPr>
          <p:spPr bwMode="auto">
            <a:xfrm flipV="1">
              <a:off x="6010" y="2659"/>
              <a:ext cx="116" cy="115"/>
            </a:xfrm>
            <a:prstGeom prst="rect">
              <a:avLst/>
            </a:prstGeom>
            <a:solidFill>
              <a:srgbClr val="99CCCC"/>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24" name="Rectangle 74"/>
            <p:cNvSpPr>
              <a:spLocks noChangeArrowheads="1"/>
            </p:cNvSpPr>
            <p:nvPr userDrawn="1"/>
          </p:nvSpPr>
          <p:spPr bwMode="auto">
            <a:xfrm flipV="1">
              <a:off x="6126" y="2659"/>
              <a:ext cx="116" cy="115"/>
            </a:xfrm>
            <a:prstGeom prst="rect">
              <a:avLst/>
            </a:prstGeom>
            <a:solidFill>
              <a:srgbClr val="0099CC"/>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26" name="Rectangle 76"/>
            <p:cNvSpPr>
              <a:spLocks noChangeArrowheads="1"/>
            </p:cNvSpPr>
            <p:nvPr userDrawn="1"/>
          </p:nvSpPr>
          <p:spPr bwMode="auto">
            <a:xfrm flipV="1">
              <a:off x="5893" y="2659"/>
              <a:ext cx="117" cy="115"/>
            </a:xfrm>
            <a:prstGeom prst="rect">
              <a:avLst/>
            </a:prstGeom>
            <a:solidFill>
              <a:srgbClr val="CCFF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27" name="Group 77"/>
          <p:cNvGrpSpPr/>
          <p:nvPr userDrawn="1"/>
        </p:nvGrpSpPr>
        <p:grpSpPr bwMode="auto">
          <a:xfrm>
            <a:off x="12634750" y="4328284"/>
            <a:ext cx="554038" cy="141684"/>
            <a:chOff x="5893" y="2251"/>
            <a:chExt cx="349" cy="119"/>
          </a:xfrm>
        </p:grpSpPr>
        <p:sp>
          <p:nvSpPr>
            <p:cNvPr id="28" name="Rectangle 78"/>
            <p:cNvSpPr>
              <a:spLocks noChangeArrowheads="1"/>
            </p:cNvSpPr>
            <p:nvPr userDrawn="1"/>
          </p:nvSpPr>
          <p:spPr bwMode="auto">
            <a:xfrm flipV="1">
              <a:off x="6126" y="2251"/>
              <a:ext cx="116" cy="119"/>
            </a:xfrm>
            <a:prstGeom prst="rect">
              <a:avLst/>
            </a:prstGeom>
            <a:solidFill>
              <a:srgbClr val="FF9900"/>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30" name="Rectangle 80"/>
            <p:cNvSpPr>
              <a:spLocks noChangeArrowheads="1"/>
            </p:cNvSpPr>
            <p:nvPr userDrawn="1"/>
          </p:nvSpPr>
          <p:spPr bwMode="auto">
            <a:xfrm flipV="1">
              <a:off x="5893" y="2251"/>
              <a:ext cx="117" cy="119"/>
            </a:xfrm>
            <a:prstGeom prst="rect">
              <a:avLst/>
            </a:prstGeom>
            <a:solidFill>
              <a:srgbClr val="99CCFF"/>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31" name="Rectangle 81"/>
            <p:cNvSpPr>
              <a:spLocks noChangeArrowheads="1"/>
            </p:cNvSpPr>
            <p:nvPr userDrawn="1"/>
          </p:nvSpPr>
          <p:spPr bwMode="auto">
            <a:xfrm flipV="1">
              <a:off x="6010" y="2251"/>
              <a:ext cx="116" cy="119"/>
            </a:xfrm>
            <a:prstGeom prst="rect">
              <a:avLst/>
            </a:prstGeom>
            <a:solidFill>
              <a:srgbClr val="669900"/>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32" name="Group 82"/>
          <p:cNvGrpSpPr/>
          <p:nvPr userDrawn="1"/>
        </p:nvGrpSpPr>
        <p:grpSpPr bwMode="auto">
          <a:xfrm>
            <a:off x="12634750" y="5084331"/>
            <a:ext cx="554038" cy="136922"/>
            <a:chOff x="5893" y="2886"/>
            <a:chExt cx="349" cy="115"/>
          </a:xfrm>
        </p:grpSpPr>
        <p:sp>
          <p:nvSpPr>
            <p:cNvPr id="33" name="Rectangle 83"/>
            <p:cNvSpPr>
              <a:spLocks noChangeArrowheads="1"/>
            </p:cNvSpPr>
            <p:nvPr userDrawn="1"/>
          </p:nvSpPr>
          <p:spPr bwMode="auto">
            <a:xfrm flipV="1">
              <a:off x="6010" y="2886"/>
              <a:ext cx="116" cy="115"/>
            </a:xfrm>
            <a:prstGeom prst="rect">
              <a:avLst/>
            </a:prstGeom>
            <a:solidFill>
              <a:srgbClr val="FF9900"/>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34" name="Rectangle 84"/>
            <p:cNvSpPr>
              <a:spLocks noChangeArrowheads="1"/>
            </p:cNvSpPr>
            <p:nvPr userDrawn="1"/>
          </p:nvSpPr>
          <p:spPr bwMode="auto">
            <a:xfrm flipV="1">
              <a:off x="6126" y="2886"/>
              <a:ext cx="116" cy="115"/>
            </a:xfrm>
            <a:prstGeom prst="rect">
              <a:avLst/>
            </a:prstGeom>
            <a:solidFill>
              <a:srgbClr val="FFCC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36" name="Rectangle 86"/>
            <p:cNvSpPr>
              <a:spLocks noChangeArrowheads="1"/>
            </p:cNvSpPr>
            <p:nvPr userDrawn="1"/>
          </p:nvSpPr>
          <p:spPr bwMode="auto">
            <a:xfrm flipV="1">
              <a:off x="5893" y="2886"/>
              <a:ext cx="117" cy="115"/>
            </a:xfrm>
            <a:prstGeom prst="rect">
              <a:avLst/>
            </a:prstGeom>
            <a:solidFill>
              <a:srgbClr val="C00000"/>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37" name="Group 87"/>
          <p:cNvGrpSpPr/>
          <p:nvPr userDrawn="1"/>
        </p:nvGrpSpPr>
        <p:grpSpPr bwMode="auto">
          <a:xfrm>
            <a:off x="12634750" y="5246256"/>
            <a:ext cx="554038" cy="136922"/>
            <a:chOff x="5893" y="3022"/>
            <a:chExt cx="349" cy="115"/>
          </a:xfrm>
        </p:grpSpPr>
        <p:sp>
          <p:nvSpPr>
            <p:cNvPr id="38" name="Rectangle 88"/>
            <p:cNvSpPr>
              <a:spLocks noChangeArrowheads="1"/>
            </p:cNvSpPr>
            <p:nvPr userDrawn="1"/>
          </p:nvSpPr>
          <p:spPr bwMode="auto">
            <a:xfrm flipV="1">
              <a:off x="6010" y="3022"/>
              <a:ext cx="116" cy="115"/>
            </a:xfrm>
            <a:prstGeom prst="rect">
              <a:avLst/>
            </a:prstGeom>
            <a:solidFill>
              <a:srgbClr val="0066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39" name="Rectangle 89"/>
            <p:cNvSpPr>
              <a:spLocks noChangeArrowheads="1"/>
            </p:cNvSpPr>
            <p:nvPr userDrawn="1"/>
          </p:nvSpPr>
          <p:spPr bwMode="auto">
            <a:xfrm flipV="1">
              <a:off x="6126" y="3022"/>
              <a:ext cx="116" cy="115"/>
            </a:xfrm>
            <a:prstGeom prst="rect">
              <a:avLst/>
            </a:prstGeom>
            <a:solidFill>
              <a:srgbClr val="99CCFF"/>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41" name="Rectangle 91"/>
            <p:cNvSpPr>
              <a:spLocks noChangeArrowheads="1"/>
            </p:cNvSpPr>
            <p:nvPr userDrawn="1"/>
          </p:nvSpPr>
          <p:spPr bwMode="auto">
            <a:xfrm flipV="1">
              <a:off x="5893" y="3022"/>
              <a:ext cx="117" cy="115"/>
            </a:xfrm>
            <a:prstGeom prst="rect">
              <a:avLst/>
            </a:prstGeom>
            <a:solidFill>
              <a:srgbClr val="C00000"/>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42" name="Group 92"/>
          <p:cNvGrpSpPr/>
          <p:nvPr userDrawn="1"/>
        </p:nvGrpSpPr>
        <p:grpSpPr bwMode="auto">
          <a:xfrm>
            <a:off x="12634750" y="5408181"/>
            <a:ext cx="554038" cy="136922"/>
            <a:chOff x="5893" y="3158"/>
            <a:chExt cx="349" cy="115"/>
          </a:xfrm>
        </p:grpSpPr>
        <p:sp>
          <p:nvSpPr>
            <p:cNvPr id="43" name="Rectangle 93"/>
            <p:cNvSpPr>
              <a:spLocks noChangeArrowheads="1"/>
            </p:cNvSpPr>
            <p:nvPr userDrawn="1"/>
          </p:nvSpPr>
          <p:spPr bwMode="auto">
            <a:xfrm flipV="1">
              <a:off x="6010" y="3158"/>
              <a:ext cx="116" cy="115"/>
            </a:xfrm>
            <a:prstGeom prst="rect">
              <a:avLst/>
            </a:prstGeom>
            <a:solidFill>
              <a:srgbClr val="0099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44" name="Rectangle 94"/>
            <p:cNvSpPr>
              <a:spLocks noChangeArrowheads="1"/>
            </p:cNvSpPr>
            <p:nvPr userDrawn="1"/>
          </p:nvSpPr>
          <p:spPr bwMode="auto">
            <a:xfrm flipV="1">
              <a:off x="6126" y="3158"/>
              <a:ext cx="116" cy="115"/>
            </a:xfrm>
            <a:prstGeom prst="rect">
              <a:avLst/>
            </a:prstGeom>
            <a:solidFill>
              <a:srgbClr val="CCFF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46" name="Rectangle 96"/>
            <p:cNvSpPr>
              <a:spLocks noChangeArrowheads="1"/>
            </p:cNvSpPr>
            <p:nvPr userDrawn="1"/>
          </p:nvSpPr>
          <p:spPr bwMode="auto">
            <a:xfrm flipV="1">
              <a:off x="5893" y="3158"/>
              <a:ext cx="117" cy="115"/>
            </a:xfrm>
            <a:prstGeom prst="rect">
              <a:avLst/>
            </a:prstGeom>
            <a:solidFill>
              <a:srgbClr val="C00000"/>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47" name="Group 97"/>
          <p:cNvGrpSpPr/>
          <p:nvPr userDrawn="1"/>
        </p:nvGrpSpPr>
        <p:grpSpPr bwMode="auto">
          <a:xfrm>
            <a:off x="12634750" y="5678454"/>
            <a:ext cx="554038" cy="136922"/>
            <a:chOff x="5893" y="3385"/>
            <a:chExt cx="349" cy="115"/>
          </a:xfrm>
        </p:grpSpPr>
        <p:sp>
          <p:nvSpPr>
            <p:cNvPr id="48" name="Rectangle 98"/>
            <p:cNvSpPr>
              <a:spLocks noChangeArrowheads="1"/>
            </p:cNvSpPr>
            <p:nvPr userDrawn="1"/>
          </p:nvSpPr>
          <p:spPr bwMode="auto">
            <a:xfrm flipV="1">
              <a:off x="6010" y="3385"/>
              <a:ext cx="116" cy="115"/>
            </a:xfrm>
            <a:prstGeom prst="rect">
              <a:avLst/>
            </a:prstGeom>
            <a:solidFill>
              <a:srgbClr val="FF9900"/>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49" name="Rectangle 99"/>
            <p:cNvSpPr>
              <a:spLocks noChangeArrowheads="1"/>
            </p:cNvSpPr>
            <p:nvPr userDrawn="1"/>
          </p:nvSpPr>
          <p:spPr bwMode="auto">
            <a:xfrm flipV="1">
              <a:off x="6126" y="3385"/>
              <a:ext cx="116" cy="115"/>
            </a:xfrm>
            <a:prstGeom prst="rect">
              <a:avLst/>
            </a:prstGeom>
            <a:solidFill>
              <a:srgbClr val="FFCC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51" name="Rectangle 101"/>
            <p:cNvSpPr>
              <a:spLocks noChangeArrowheads="1"/>
            </p:cNvSpPr>
            <p:nvPr userDrawn="1"/>
          </p:nvSpPr>
          <p:spPr bwMode="auto">
            <a:xfrm flipV="1">
              <a:off x="5893" y="3385"/>
              <a:ext cx="117" cy="115"/>
            </a:xfrm>
            <a:prstGeom prst="rect">
              <a:avLst/>
            </a:prstGeom>
            <a:solidFill>
              <a:schemeClr val="tx1"/>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52" name="Group 102"/>
          <p:cNvGrpSpPr/>
          <p:nvPr userDrawn="1"/>
        </p:nvGrpSpPr>
        <p:grpSpPr bwMode="auto">
          <a:xfrm>
            <a:off x="12634750" y="5840379"/>
            <a:ext cx="554038" cy="136922"/>
            <a:chOff x="5893" y="3521"/>
            <a:chExt cx="349" cy="115"/>
          </a:xfrm>
        </p:grpSpPr>
        <p:sp>
          <p:nvSpPr>
            <p:cNvPr id="53" name="Rectangle 103"/>
            <p:cNvSpPr>
              <a:spLocks noChangeArrowheads="1"/>
            </p:cNvSpPr>
            <p:nvPr userDrawn="1"/>
          </p:nvSpPr>
          <p:spPr bwMode="auto">
            <a:xfrm flipV="1">
              <a:off x="6010" y="3521"/>
              <a:ext cx="116" cy="115"/>
            </a:xfrm>
            <a:prstGeom prst="rect">
              <a:avLst/>
            </a:prstGeom>
            <a:solidFill>
              <a:srgbClr val="0066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54" name="Rectangle 104"/>
            <p:cNvSpPr>
              <a:spLocks noChangeArrowheads="1"/>
            </p:cNvSpPr>
            <p:nvPr userDrawn="1"/>
          </p:nvSpPr>
          <p:spPr bwMode="auto">
            <a:xfrm flipV="1">
              <a:off x="6126" y="3521"/>
              <a:ext cx="116" cy="115"/>
            </a:xfrm>
            <a:prstGeom prst="rect">
              <a:avLst/>
            </a:prstGeom>
            <a:solidFill>
              <a:srgbClr val="99CCFF"/>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56" name="Rectangle 106"/>
            <p:cNvSpPr>
              <a:spLocks noChangeArrowheads="1"/>
            </p:cNvSpPr>
            <p:nvPr userDrawn="1"/>
          </p:nvSpPr>
          <p:spPr bwMode="auto">
            <a:xfrm flipV="1">
              <a:off x="5893" y="3521"/>
              <a:ext cx="117" cy="115"/>
            </a:xfrm>
            <a:prstGeom prst="rect">
              <a:avLst/>
            </a:prstGeom>
            <a:solidFill>
              <a:schemeClr val="tx1"/>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57" name="Group 107"/>
          <p:cNvGrpSpPr/>
          <p:nvPr userDrawn="1"/>
        </p:nvGrpSpPr>
        <p:grpSpPr bwMode="auto">
          <a:xfrm>
            <a:off x="12634750" y="6002304"/>
            <a:ext cx="554038" cy="136922"/>
            <a:chOff x="5893" y="3657"/>
            <a:chExt cx="349" cy="115"/>
          </a:xfrm>
        </p:grpSpPr>
        <p:sp>
          <p:nvSpPr>
            <p:cNvPr id="58" name="Rectangle 108"/>
            <p:cNvSpPr>
              <a:spLocks noChangeArrowheads="1"/>
            </p:cNvSpPr>
            <p:nvPr userDrawn="1"/>
          </p:nvSpPr>
          <p:spPr bwMode="auto">
            <a:xfrm flipV="1">
              <a:off x="6010" y="3657"/>
              <a:ext cx="116" cy="115"/>
            </a:xfrm>
            <a:prstGeom prst="rect">
              <a:avLst/>
            </a:prstGeom>
            <a:solidFill>
              <a:srgbClr val="0099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59" name="Rectangle 109"/>
            <p:cNvSpPr>
              <a:spLocks noChangeArrowheads="1"/>
            </p:cNvSpPr>
            <p:nvPr userDrawn="1"/>
          </p:nvSpPr>
          <p:spPr bwMode="auto">
            <a:xfrm flipV="1">
              <a:off x="6126" y="3657"/>
              <a:ext cx="116" cy="115"/>
            </a:xfrm>
            <a:prstGeom prst="rect">
              <a:avLst/>
            </a:prstGeom>
            <a:solidFill>
              <a:srgbClr val="CCFF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61" name="Rectangle 111"/>
            <p:cNvSpPr>
              <a:spLocks noChangeArrowheads="1"/>
            </p:cNvSpPr>
            <p:nvPr userDrawn="1"/>
          </p:nvSpPr>
          <p:spPr bwMode="auto">
            <a:xfrm flipV="1">
              <a:off x="5893" y="3657"/>
              <a:ext cx="117" cy="115"/>
            </a:xfrm>
            <a:prstGeom prst="rect">
              <a:avLst/>
            </a:prstGeom>
            <a:solidFill>
              <a:schemeClr val="tx1"/>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62" name="Group 112"/>
          <p:cNvGrpSpPr/>
          <p:nvPr userDrawn="1"/>
        </p:nvGrpSpPr>
        <p:grpSpPr bwMode="auto">
          <a:xfrm>
            <a:off x="12634750" y="6272576"/>
            <a:ext cx="554038" cy="136922"/>
            <a:chOff x="5893" y="3884"/>
            <a:chExt cx="349" cy="115"/>
          </a:xfrm>
        </p:grpSpPr>
        <p:sp>
          <p:nvSpPr>
            <p:cNvPr id="63" name="Rectangle 113"/>
            <p:cNvSpPr>
              <a:spLocks noChangeArrowheads="1"/>
            </p:cNvSpPr>
            <p:nvPr userDrawn="1"/>
          </p:nvSpPr>
          <p:spPr bwMode="auto">
            <a:xfrm flipV="1">
              <a:off x="6010" y="3884"/>
              <a:ext cx="116" cy="115"/>
            </a:xfrm>
            <a:prstGeom prst="rect">
              <a:avLst/>
            </a:prstGeom>
            <a:solidFill>
              <a:srgbClr val="FF9900"/>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64" name="Rectangle 114"/>
            <p:cNvSpPr>
              <a:spLocks noChangeArrowheads="1"/>
            </p:cNvSpPr>
            <p:nvPr userDrawn="1"/>
          </p:nvSpPr>
          <p:spPr bwMode="auto">
            <a:xfrm flipV="1">
              <a:off x="6126" y="3884"/>
              <a:ext cx="116" cy="115"/>
            </a:xfrm>
            <a:prstGeom prst="rect">
              <a:avLst/>
            </a:prstGeom>
            <a:solidFill>
              <a:srgbClr val="FFCC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66" name="Rectangle 116"/>
            <p:cNvSpPr>
              <a:spLocks noChangeArrowheads="1"/>
            </p:cNvSpPr>
            <p:nvPr userDrawn="1"/>
          </p:nvSpPr>
          <p:spPr bwMode="auto">
            <a:xfrm flipV="1">
              <a:off x="5893" y="3884"/>
              <a:ext cx="117" cy="115"/>
            </a:xfrm>
            <a:prstGeom prst="rect">
              <a:avLst/>
            </a:prstGeom>
            <a:solidFill>
              <a:schemeClr val="bg2"/>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67" name="Group 117"/>
          <p:cNvGrpSpPr/>
          <p:nvPr userDrawn="1"/>
        </p:nvGrpSpPr>
        <p:grpSpPr bwMode="auto">
          <a:xfrm>
            <a:off x="12634750" y="6441645"/>
            <a:ext cx="554038" cy="136922"/>
            <a:chOff x="5893" y="4026"/>
            <a:chExt cx="349" cy="115"/>
          </a:xfrm>
        </p:grpSpPr>
        <p:sp>
          <p:nvSpPr>
            <p:cNvPr id="68" name="Rectangle 118"/>
            <p:cNvSpPr>
              <a:spLocks noChangeArrowheads="1"/>
            </p:cNvSpPr>
            <p:nvPr userDrawn="1"/>
          </p:nvSpPr>
          <p:spPr bwMode="auto">
            <a:xfrm flipV="1">
              <a:off x="6010" y="4026"/>
              <a:ext cx="116" cy="115"/>
            </a:xfrm>
            <a:prstGeom prst="rect">
              <a:avLst/>
            </a:prstGeom>
            <a:solidFill>
              <a:srgbClr val="006699"/>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69" name="Rectangle 119"/>
            <p:cNvSpPr>
              <a:spLocks noChangeArrowheads="1"/>
            </p:cNvSpPr>
            <p:nvPr userDrawn="1"/>
          </p:nvSpPr>
          <p:spPr bwMode="auto">
            <a:xfrm flipV="1">
              <a:off x="6126" y="4026"/>
              <a:ext cx="116" cy="115"/>
            </a:xfrm>
            <a:prstGeom prst="rect">
              <a:avLst/>
            </a:prstGeom>
            <a:solidFill>
              <a:srgbClr val="99CCFF"/>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71" name="Rectangle 121"/>
            <p:cNvSpPr>
              <a:spLocks noChangeArrowheads="1"/>
            </p:cNvSpPr>
            <p:nvPr userDrawn="1"/>
          </p:nvSpPr>
          <p:spPr bwMode="auto">
            <a:xfrm flipV="1">
              <a:off x="5893" y="4026"/>
              <a:ext cx="117" cy="115"/>
            </a:xfrm>
            <a:prstGeom prst="rect">
              <a:avLst/>
            </a:prstGeom>
            <a:solidFill>
              <a:schemeClr val="bg2"/>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grpSp>
        <p:nvGrpSpPr>
          <p:cNvPr id="72" name="Group 122"/>
          <p:cNvGrpSpPr/>
          <p:nvPr userDrawn="1"/>
        </p:nvGrpSpPr>
        <p:grpSpPr bwMode="auto">
          <a:xfrm>
            <a:off x="12634750" y="6609522"/>
            <a:ext cx="554038" cy="136922"/>
            <a:chOff x="5893" y="4167"/>
            <a:chExt cx="349" cy="115"/>
          </a:xfrm>
        </p:grpSpPr>
        <p:sp>
          <p:nvSpPr>
            <p:cNvPr id="73" name="Rectangle 123"/>
            <p:cNvSpPr>
              <a:spLocks noChangeArrowheads="1"/>
            </p:cNvSpPr>
            <p:nvPr userDrawn="1"/>
          </p:nvSpPr>
          <p:spPr bwMode="auto">
            <a:xfrm flipV="1">
              <a:off x="6010" y="4167"/>
              <a:ext cx="116" cy="115"/>
            </a:xfrm>
            <a:prstGeom prst="rect">
              <a:avLst/>
            </a:prstGeom>
            <a:solidFill>
              <a:schemeClr val="hlink"/>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74" name="Rectangle 124"/>
            <p:cNvSpPr>
              <a:spLocks noChangeArrowheads="1"/>
            </p:cNvSpPr>
            <p:nvPr userDrawn="1"/>
          </p:nvSpPr>
          <p:spPr bwMode="auto">
            <a:xfrm flipV="1">
              <a:off x="6126" y="4167"/>
              <a:ext cx="116" cy="115"/>
            </a:xfrm>
            <a:prstGeom prst="rect">
              <a:avLst/>
            </a:prstGeom>
            <a:solidFill>
              <a:schemeClr val="accent2"/>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76" name="Rectangle 126"/>
            <p:cNvSpPr>
              <a:spLocks noChangeArrowheads="1"/>
            </p:cNvSpPr>
            <p:nvPr userDrawn="1"/>
          </p:nvSpPr>
          <p:spPr bwMode="auto">
            <a:xfrm flipV="1">
              <a:off x="5893" y="4167"/>
              <a:ext cx="117" cy="115"/>
            </a:xfrm>
            <a:prstGeom prst="rect">
              <a:avLst/>
            </a:prstGeom>
            <a:solidFill>
              <a:schemeClr val="bg2"/>
            </a:solidFill>
            <a:ln w="9525">
              <a:noFill/>
              <a:miter lim="800000"/>
            </a:ln>
            <a:effectLst/>
          </p:spPr>
          <p:txBody>
            <a:bodyPr wrap="none" anchor="ct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sp>
        <p:nvSpPr>
          <p:cNvPr id="2" name="文本框 1"/>
          <p:cNvSpPr txBox="1"/>
          <p:nvPr userDrawn="1"/>
        </p:nvSpPr>
        <p:spPr bwMode="auto">
          <a:xfrm>
            <a:off x="12351133" y="447208"/>
            <a:ext cx="2205807" cy="310259"/>
          </a:xfrm>
          <a:prstGeom prst="rect">
            <a:avLst/>
          </a:prstGeom>
          <a:noFill/>
          <a:ln w="9525" algn="ctr">
            <a:noFill/>
            <a:miter lim="800000"/>
          </a:ln>
        </p:spPr>
        <p:txBody>
          <a:bodyPr vert="horz" wrap="square" lIns="87802" tIns="43901" rIns="87802" bIns="43901" numCol="1" rtlCol="0" anchor="ctr" anchorCtr="0" compatLnSpc="1">
            <a:spAutoFit/>
          </a:bodyPr>
          <a:lstStyle/>
          <a:p>
            <a:pPr defTabSz="802005" fontAlgn="base">
              <a:lnSpc>
                <a:spcPct val="120000"/>
              </a:lnSpc>
              <a:spcBef>
                <a:spcPct val="30000"/>
              </a:spcBef>
              <a:buClr>
                <a:srgbClr val="808080"/>
              </a:buClr>
              <a:buSzPct val="60000"/>
              <a:buFont typeface="Wingdings" panose="05000000000000000000" pitchFamily="2" charset="2"/>
              <a:buNone/>
            </a:pPr>
            <a:r>
              <a:rPr lang="zh-CN" altLang="en-US" sz="12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华为红（</a:t>
            </a:r>
            <a:r>
              <a:rPr lang="en-US" altLang="zh-CN" sz="12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R192</a:t>
            </a:r>
            <a:r>
              <a:rPr lang="zh-CN" altLang="en-US" sz="12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a:t>
            </a:r>
            <a:r>
              <a:rPr lang="en-US" altLang="zh-CN" sz="12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G0</a:t>
            </a:r>
            <a:r>
              <a:rPr lang="zh-CN" altLang="en-US" sz="12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a:t>
            </a:r>
            <a:r>
              <a:rPr lang="en-US" altLang="zh-CN" sz="12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G0</a:t>
            </a:r>
            <a:r>
              <a:rPr lang="zh-CN" altLang="en-US" sz="12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a:t>
            </a:r>
            <a:endParaRPr lang="en-US" altLang="zh-CN" sz="1200" dirty="0" smtClean="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 name="矩形 2"/>
          <p:cNvSpPr/>
          <p:nvPr userDrawn="1"/>
        </p:nvSpPr>
        <p:spPr bwMode="auto">
          <a:xfrm>
            <a:off x="12432704" y="885459"/>
            <a:ext cx="900100" cy="403398"/>
          </a:xfrm>
          <a:prstGeom prst="rect">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8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6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6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6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6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6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7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7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7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7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7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8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8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8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8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8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8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9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9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9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9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9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8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0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0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0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0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0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1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1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1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1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1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8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2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2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2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2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2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3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3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3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3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3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8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4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4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4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4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4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5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5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5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5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5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9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6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6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6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6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6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7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7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7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7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7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9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8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8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8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8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8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9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9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9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9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99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9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0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0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0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0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0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1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1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1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1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1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9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2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2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2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2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4029" r:id="rId1"/>
    <p:sldLayoutId id="2147484030" r:id="rId2"/>
    <p:sldLayoutId id="2147484031" r:id="rId3"/>
    <p:sldLayoutId id="2147484032" r:id="rId4"/>
    <p:sldLayoutId id="2147484033" r:id="rId5"/>
    <p:sldLayoutId id="2147484034" r:id="rId6"/>
    <p:sldLayoutId id="2147484035" r:id="rId7"/>
    <p:sldLayoutId id="2147484036" r:id="rId8"/>
    <p:sldLayoutId id="2147484037" r:id="rId9"/>
    <p:sldLayoutId id="2147484038" r:id="rId10"/>
    <p:sldLayoutId id="2147484039" r:id="rId11"/>
    <p:sldLayoutId id="2147484040" r:id="rId12"/>
    <p:sldLayoutId id="2147484041" r:id="rId13"/>
    <p:sldLayoutId id="2147484042" r:id="rId14"/>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9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10" name="矩形 9"/>
          <p:cNvSpPr/>
          <p:nvPr userDrawn="1"/>
        </p:nvSpPr>
        <p:spPr bwMode="auto">
          <a:xfrm>
            <a:off x="4233" y="0"/>
            <a:ext cx="12185651" cy="6858000"/>
          </a:xfrm>
          <a:prstGeom prst="rect">
            <a:avLst/>
          </a:prstGeom>
          <a:solidFill>
            <a:schemeClr val="bg1">
              <a:lumMod val="95000"/>
            </a:schemeClr>
          </a:solidFill>
          <a:ln>
            <a:noFill/>
          </a:ln>
          <a:effectLst/>
        </p:spPr>
        <p:txBody>
          <a:bodyPr vert="horz" wrap="square" lIns="68580" tIns="34290" rIns="68580" bIns="3429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350" b="0" i="0" u="none" strike="noStrike" cap="none" normalizeH="0" baseline="0" noProof="1" smtClean="0">
              <a:ln>
                <a:noFill/>
              </a:ln>
              <a:solidFill>
                <a:schemeClr val="tx1"/>
              </a:solidFill>
              <a:effectLst/>
              <a:latin typeface="Arial" panose="020B0604020202020204" pitchFamily="34" charset="0"/>
              <a:ea typeface="宋体" panose="02010600030101010101" pitchFamily="2" charset="-122"/>
            </a:endParaRPr>
          </a:p>
        </p:txBody>
      </p:sp>
      <p:sp>
        <p:nvSpPr>
          <p:cNvPr id="16" name="Rectangle 5"/>
          <p:cNvSpPr>
            <a:spLocks noChangeArrowheads="1"/>
          </p:cNvSpPr>
          <p:nvPr userDrawn="1"/>
        </p:nvSpPr>
        <p:spPr bwMode="auto">
          <a:xfrm>
            <a:off x="4730751" y="6523567"/>
            <a:ext cx="361951" cy="196851"/>
          </a:xfrm>
          <a:prstGeom prst="rect">
            <a:avLst/>
          </a:prstGeom>
          <a:noFill/>
          <a:ln w="9525">
            <a:noFill/>
            <a:miter lim="800000"/>
          </a:ln>
        </p:spPr>
        <p:txBody>
          <a:bodyPr lIns="0" tIns="0" rIns="0" bIns="0"/>
          <a:lstStyle/>
          <a:p>
            <a:pPr eaLnBrk="0" fontAlgn="base" hangingPunct="0">
              <a:lnSpc>
                <a:spcPct val="85000"/>
              </a:lnSpc>
              <a:defRPr/>
            </a:pPr>
            <a:fld id="{F350CB96-EF0E-44F1-90D2-2D2DCEB1810F}" type="slidenum">
              <a:rPr lang="de-DE" altLang="zh-CN" sz="750" b="0" strike="noStrike" noProof="1" smtClean="0">
                <a:solidFill>
                  <a:schemeClr val="bg1">
                    <a:lumMod val="65000"/>
                  </a:schemeClr>
                </a:solidFill>
                <a:latin typeface="+mn-lt"/>
                <a:ea typeface="+mn-ea"/>
                <a:cs typeface="+mn-cs"/>
              </a:rPr>
            </a:fld>
            <a:endParaRPr lang="en-GB" altLang="zh-CN" sz="750" b="0" strike="noStrike" noProof="1" dirty="0">
              <a:solidFill>
                <a:schemeClr val="bg1">
                  <a:lumMod val="65000"/>
                </a:schemeClr>
              </a:solidFill>
              <a:latin typeface="+mn-lt"/>
              <a:ea typeface="+mn-ea"/>
            </a:endParaRPr>
          </a:p>
        </p:txBody>
      </p:sp>
      <p:pic>
        <p:nvPicPr>
          <p:cNvPr id="7172" name="Picture 2" descr="E:\宇信宣传PPT\背景t1.jpg背景t1"/>
          <p:cNvPicPr>
            <a:picLocks noChangeAspect="1"/>
          </p:cNvPicPr>
          <p:nvPr userDrawn="1"/>
        </p:nvPicPr>
        <p:blipFill>
          <a:blip r:embed="rId2"/>
          <a:stretch>
            <a:fillRect/>
          </a:stretch>
        </p:blipFill>
        <p:spPr>
          <a:xfrm>
            <a:off x="4233" y="6714067"/>
            <a:ext cx="12185651" cy="228600"/>
          </a:xfrm>
          <a:prstGeom prst="rect">
            <a:avLst/>
          </a:prstGeom>
          <a:noFill/>
          <a:ln w="9525">
            <a:noFill/>
          </a:ln>
        </p:spPr>
      </p:pic>
      <p:sp>
        <p:nvSpPr>
          <p:cNvPr id="7173" name="Rectangle 13"/>
          <p:cNvSpPr>
            <a:spLocks noGrp="1"/>
          </p:cNvSpPr>
          <p:nvPr>
            <p:ph type="title"/>
          </p:nvPr>
        </p:nvSpPr>
        <p:spPr>
          <a:xfrm>
            <a:off x="416984" y="264584"/>
            <a:ext cx="10176933" cy="872067"/>
          </a:xfrm>
          <a:prstGeom prst="rect">
            <a:avLst/>
          </a:prstGeom>
          <a:noFill/>
          <a:ln w="9525">
            <a:noFill/>
          </a:ln>
        </p:spPr>
        <p:txBody>
          <a:bodyPr wrap="square" lIns="0" tIns="40064" rIns="80129" bIns="40064" anchor="ctr"/>
          <a:p>
            <a:pPr lvl="0"/>
            <a:r>
              <a:rPr lang="en-US" altLang="zh-CN" dirty="0"/>
              <a:t>Click to edit Master title style</a:t>
            </a:r>
            <a:endParaRPr lang="zh-CN" altLang="en-US" dirty="0"/>
          </a:p>
        </p:txBody>
      </p:sp>
      <p:sp>
        <p:nvSpPr>
          <p:cNvPr id="2052" name="Rectangle 68"/>
          <p:cNvSpPr>
            <a:spLocks noGrp="1" noChangeArrowheads="1"/>
          </p:cNvSpPr>
          <p:nvPr>
            <p:ph type="body" idx="1"/>
          </p:nvPr>
        </p:nvSpPr>
        <p:spPr bwMode="auto">
          <a:xfrm>
            <a:off x="416984" y="1003300"/>
            <a:ext cx="10176933" cy="4193117"/>
          </a:xfrm>
          <a:prstGeom prst="rect">
            <a:avLst/>
          </a:prstGeom>
          <a:noFill/>
          <a:ln>
            <a:noFill/>
          </a:ln>
        </p:spPr>
        <p:txBody>
          <a:bodyPr vert="horz" wrap="square" lIns="80142" tIns="40070" rIns="80142" bIns="40070" numCol="1" anchor="t" anchorCtr="0" compatLnSpc="1"/>
          <a:lstStyle/>
          <a:p>
            <a:pPr lvl="0" fontAlgn="base"/>
            <a:r>
              <a:rPr lang="en-US" altLang="zh-CN" strike="noStrike" noProof="1" dirty="0" smtClean="0"/>
              <a:t>Click to edit Master text styles</a:t>
            </a:r>
            <a:endParaRPr lang="en-US" altLang="zh-CN" strike="noStrike" noProof="1" dirty="0" smtClean="0"/>
          </a:p>
          <a:p>
            <a:pPr lvl="1" fontAlgn="base"/>
            <a:r>
              <a:rPr lang="en-US" altLang="zh-CN" strike="noStrike" noProof="1" dirty="0" smtClean="0"/>
              <a:t>Second level</a:t>
            </a:r>
            <a:endParaRPr lang="zh-CN" altLang="en-US" strike="noStrike" noProof="1" dirty="0" smtClean="0"/>
          </a:p>
          <a:p>
            <a:pPr lvl="2" fontAlgn="base"/>
            <a:r>
              <a:rPr lang="en-US" altLang="zh-CN" strike="noStrike" noProof="1" dirty="0" smtClean="0"/>
              <a:t>Third level</a:t>
            </a:r>
            <a:endParaRPr lang="zh-CN" altLang="en-US" strike="noStrike" noProof="1" dirty="0" smtClean="0"/>
          </a:p>
          <a:p>
            <a:pPr lvl="3" fontAlgn="base"/>
            <a:r>
              <a:rPr lang="en-US" altLang="zh-CN" sz="1050" strike="noStrike" noProof="1" dirty="0" smtClean="0"/>
              <a:t>Fourth level</a:t>
            </a:r>
            <a:endParaRPr lang="zh-CN" altLang="en-US" strike="noStrike" noProof="1" dirty="0" smtClean="0"/>
          </a:p>
          <a:p>
            <a:pPr lvl="4" fontAlgn="base"/>
            <a:r>
              <a:rPr lang="en-US" altLang="zh-CN" strike="noStrike" noProof="1" dirty="0" smtClean="0"/>
              <a:t>Fifth level</a:t>
            </a:r>
            <a:endParaRPr lang="en-US" altLang="zh-CN" strike="noStrike" noProof="1" dirty="0" smtClean="0"/>
          </a:p>
        </p:txBody>
      </p:sp>
      <p:sp>
        <p:nvSpPr>
          <p:cNvPr id="7175" name="文本框 1"/>
          <p:cNvSpPr txBox="1"/>
          <p:nvPr userDrawn="1"/>
        </p:nvSpPr>
        <p:spPr>
          <a:xfrm>
            <a:off x="33867" y="6362700"/>
            <a:ext cx="3649133" cy="275590"/>
          </a:xfrm>
          <a:prstGeom prst="rect">
            <a:avLst/>
          </a:prstGeom>
          <a:noFill/>
          <a:ln w="9525">
            <a:noFill/>
          </a:ln>
        </p:spPr>
        <p:txBody>
          <a:bodyPr wrap="square" anchor="t">
            <a:spAutoFit/>
          </a:bodyPr>
          <a:p>
            <a:pPr lvl="0" indent="0"/>
            <a:r>
              <a:rPr lang="zh-CN" altLang="en-US" sz="1200">
                <a:latin typeface="方正黑体简体" panose="02010601030101010101" charset="-122"/>
                <a:ea typeface="方正黑体简体" panose="02010601030101010101" charset="-122"/>
              </a:rPr>
              <a:t>宇信教育官网</a:t>
            </a:r>
            <a:r>
              <a:rPr lang="zh-CN" altLang="en-US" sz="1200">
                <a:latin typeface="Arial" panose="020B0604020202020204" pitchFamily="34" charset="0"/>
                <a:ea typeface="宋体" panose="02010600030101010101" pitchFamily="2" charset="-122"/>
              </a:rPr>
              <a:t>：</a:t>
            </a:r>
            <a:r>
              <a:rPr lang="en-US" altLang="zh-CN" sz="1200">
                <a:latin typeface="Arial" panose="020B0604020202020204" pitchFamily="34" charset="0"/>
                <a:ea typeface="宋体" panose="02010600030101010101" pitchFamily="2" charset="-122"/>
              </a:rPr>
              <a:t>www.yuxinnet.com</a:t>
            </a:r>
            <a:endParaRPr lang="en-US" altLang="zh-CN" sz="1200">
              <a:latin typeface="Arial" panose="020B0604020202020204" pitchFamily="34" charset="0"/>
              <a:ea typeface="宋体" panose="02010600030101010101" pitchFamily="2" charset="-122"/>
            </a:endParaRPr>
          </a:p>
        </p:txBody>
      </p:sp>
      <p:pic>
        <p:nvPicPr>
          <p:cNvPr id="7176" name="图片 3" descr="yuxin-logo-png"/>
          <p:cNvPicPr>
            <a:picLocks noChangeAspect="1"/>
          </p:cNvPicPr>
          <p:nvPr userDrawn="1"/>
        </p:nvPicPr>
        <p:blipFill>
          <a:blip r:embed="rId3"/>
          <a:stretch>
            <a:fillRect/>
          </a:stretch>
        </p:blipFill>
        <p:spPr>
          <a:xfrm>
            <a:off x="11139593" y="5924127"/>
            <a:ext cx="773853" cy="789940"/>
          </a:xfrm>
          <a:prstGeom prst="rect">
            <a:avLst/>
          </a:prstGeom>
          <a:noFill/>
          <a:ln w="9525">
            <a:noFill/>
          </a:ln>
        </p:spPr>
      </p:pic>
      <p:sp>
        <p:nvSpPr>
          <p:cNvPr id="7177" name="文本框 4"/>
          <p:cNvSpPr txBox="1"/>
          <p:nvPr userDrawn="1"/>
        </p:nvSpPr>
        <p:spPr>
          <a:xfrm>
            <a:off x="7788487" y="95251"/>
            <a:ext cx="4114800" cy="368300"/>
          </a:xfrm>
          <a:prstGeom prst="rect">
            <a:avLst/>
          </a:prstGeom>
          <a:noFill/>
          <a:ln w="9525">
            <a:noFill/>
          </a:ln>
        </p:spPr>
        <p:txBody>
          <a:bodyPr wrap="square" anchor="t">
            <a:spAutoFit/>
          </a:bodyPr>
          <a:p>
            <a:pPr lvl="0" indent="0" algn="r"/>
            <a:r>
              <a:rPr lang="zh-CN" altLang="en-US" sz="900">
                <a:solidFill>
                  <a:srgbClr val="0070C0"/>
                </a:solidFill>
                <a:latin typeface="Arial" panose="020B0604020202020204" pitchFamily="34" charset="0"/>
                <a:ea typeface="宋体" panose="02010600030101010101" pitchFamily="2" charset="-122"/>
              </a:rPr>
              <a:t>Zheng Zhou </a:t>
            </a:r>
            <a:r>
              <a:rPr lang="en-US" altLang="zh-CN" sz="900">
                <a:solidFill>
                  <a:srgbClr val="0070C0"/>
                </a:solidFill>
                <a:latin typeface="Arial" panose="020B0604020202020204" pitchFamily="34" charset="0"/>
                <a:ea typeface="宋体" panose="02010600030101010101" pitchFamily="2" charset="-122"/>
              </a:rPr>
              <a:t>Yu Xin</a:t>
            </a:r>
            <a:r>
              <a:rPr lang="en-US" altLang="zh-CN" sz="900">
                <a:latin typeface="Arial" panose="020B0604020202020204" pitchFamily="34" charset="0"/>
                <a:ea typeface="宋体" panose="02010600030101010101" pitchFamily="2" charset="-122"/>
              </a:rPr>
              <a:t> </a:t>
            </a:r>
            <a:endParaRPr lang="en-US" altLang="zh-CN" sz="900">
              <a:latin typeface="Arial" panose="020B0604020202020204" pitchFamily="34" charset="0"/>
              <a:ea typeface="宋体" panose="02010600030101010101" pitchFamily="2" charset="-122"/>
            </a:endParaRPr>
          </a:p>
          <a:p>
            <a:pPr lvl="0" indent="0" algn="r"/>
            <a:r>
              <a:rPr lang="zh-CN" altLang="en-US" sz="900">
                <a:latin typeface="Arial" panose="020B0604020202020204" pitchFamily="34" charset="0"/>
                <a:ea typeface="宋体" panose="02010600030101010101" pitchFamily="2" charset="-122"/>
              </a:rPr>
              <a:t>Occupation Training Center Profile</a:t>
            </a:r>
            <a:endParaRPr lang="zh-CN" altLang="en-US" sz="900">
              <a:latin typeface="Arial" panose="020B0604020202020204" pitchFamily="34" charset="0"/>
              <a:ea typeface="宋体" panose="02010600030101010101" pitchFamily="2" charset="-122"/>
            </a:endParaRPr>
          </a:p>
        </p:txBody>
      </p:sp>
      <p:pic>
        <p:nvPicPr>
          <p:cNvPr id="7178" name="图片 1" descr="hwpng"/>
          <p:cNvPicPr>
            <a:picLocks noChangeAspect="1"/>
          </p:cNvPicPr>
          <p:nvPr userDrawn="1"/>
        </p:nvPicPr>
        <p:blipFill>
          <a:blip r:embed="rId4"/>
          <a:stretch>
            <a:fillRect/>
          </a:stretch>
        </p:blipFill>
        <p:spPr>
          <a:xfrm>
            <a:off x="226484" y="95251"/>
            <a:ext cx="455083" cy="455083"/>
          </a:xfrm>
          <a:prstGeom prst="rect">
            <a:avLst/>
          </a:prstGeom>
          <a:noFill/>
          <a:ln w="9525">
            <a:noFill/>
          </a:ln>
        </p:spPr>
      </p:pic>
      <p:sp>
        <p:nvSpPr>
          <p:cNvPr id="7179" name="文本框 2"/>
          <p:cNvSpPr txBox="1"/>
          <p:nvPr userDrawn="1"/>
        </p:nvSpPr>
        <p:spPr>
          <a:xfrm>
            <a:off x="681567" y="264584"/>
            <a:ext cx="2281767" cy="275590"/>
          </a:xfrm>
          <a:prstGeom prst="rect">
            <a:avLst/>
          </a:prstGeom>
          <a:noFill/>
          <a:ln w="9525">
            <a:noFill/>
          </a:ln>
        </p:spPr>
        <p:txBody>
          <a:bodyPr wrap="square" anchor="t">
            <a:spAutoFit/>
          </a:bodyPr>
          <a:p>
            <a:pPr lvl="0" indent="0"/>
            <a:r>
              <a:rPr lang="zh-CN" altLang="en-US" sz="1200">
                <a:latin typeface="文鼎新艺体简" panose="02010609010101010101" charset="0"/>
                <a:ea typeface="文鼎新艺体简" panose="02010609010101010101" charset="0"/>
              </a:rPr>
              <a:t>华为授权培训中心</a:t>
            </a:r>
            <a:endParaRPr lang="zh-CN" altLang="en-US" sz="1200">
              <a:latin typeface="文鼎新艺体简" panose="02010609010101010101" charset="0"/>
              <a:ea typeface="文鼎新艺体简" panose="02010609010101010101" charset="0"/>
            </a:endParaRPr>
          </a:p>
        </p:txBody>
      </p:sp>
    </p:spTree>
  </p:cSld>
  <p:clrMap bg1="lt1" tx1="dk1" bg2="lt2" tx2="dk2" accent1="accent1" accent2="accent2" accent3="accent3" accent4="accent4" accent5="accent5" accent6="accent6" hlink="hlink" folHlink="folHlink"/>
  <p:sldLayoutIdLst>
    <p:sldLayoutId id="2147483665" r:id="rId1"/>
  </p:sldLayoutIdLst>
  <p:transition spd="slow">
    <p:fade/>
  </p:transition>
  <p:hf sldNum="0" hdr="0" ftr="0" dt="0"/>
  <p:txStyles>
    <p:titleStyle>
      <a:lvl1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宋体" panose="02010600030101010101" pitchFamily="2"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宋体" panose="02010600030101010101" pitchFamily="2"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宋体" panose="02010600030101010101" pitchFamily="2"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宋体" panose="02010600030101010101"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panose="02010600030101010101"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panose="02010600030101010101"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panose="02010600030101010101"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panose="02010600030101010101" pitchFamily="2" charset="-122"/>
        </a:defRPr>
      </a:lvl9pPr>
    </p:titleStyle>
    <p:bodyStyle>
      <a:lvl1pPr marL="342900" indent="-342265" algn="l" rtl="0" eaLnBrk="0" fontAlgn="base" hangingPunct="0">
        <a:lnSpc>
          <a:spcPct val="140000"/>
        </a:lnSpc>
        <a:spcBef>
          <a:spcPct val="0"/>
        </a:spcBef>
        <a:spcAft>
          <a:spcPct val="0"/>
        </a:spcAft>
        <a:buClr>
          <a:srgbClr val="808080"/>
        </a:buClr>
        <a:buSzPct val="60000"/>
        <a:buFont typeface="Wingdings" panose="05000000000000000000" pitchFamily="2" charset="2"/>
        <a:buChar char="l"/>
        <a:defRPr sz="2400" b="1">
          <a:solidFill>
            <a:schemeClr val="tx1"/>
          </a:solidFill>
          <a:latin typeface="FrutigerNext LT Regular" pitchFamily="34" charset="0"/>
          <a:ea typeface="黑体" panose="02010609060101010101" pitchFamily="49" charset="-122"/>
          <a:cs typeface="+mn-cs"/>
        </a:defRPr>
      </a:lvl1pPr>
      <a:lvl2pPr marL="743585" indent="-285115" algn="l" rtl="0" eaLnBrk="0" fontAlgn="base" hangingPunct="0">
        <a:lnSpc>
          <a:spcPct val="140000"/>
        </a:lnSpc>
        <a:spcBef>
          <a:spcPct val="0"/>
        </a:spcBef>
        <a:spcAft>
          <a:spcPct val="0"/>
        </a:spcAft>
        <a:buSzPct val="50000"/>
        <a:buFont typeface="Wingdings" panose="05000000000000000000" pitchFamily="2" charset="2"/>
        <a:buChar char="p"/>
        <a:defRPr>
          <a:solidFill>
            <a:schemeClr val="tx1"/>
          </a:solidFill>
          <a:latin typeface="+mn-lt"/>
          <a:ea typeface="+mn-ea"/>
          <a:cs typeface="+mn-cs"/>
        </a:defRPr>
      </a:lvl2pPr>
      <a:lvl3pPr marL="1143000" indent="-227965" algn="l" rtl="0" eaLnBrk="0" fontAlgn="base" hangingPunct="0">
        <a:lnSpc>
          <a:spcPct val="140000"/>
        </a:lnSpc>
        <a:spcBef>
          <a:spcPct val="0"/>
        </a:spcBef>
        <a:spcAft>
          <a:spcPct val="0"/>
        </a:spcAft>
        <a:buSzPct val="50000"/>
        <a:buFont typeface="Wingdings" panose="05000000000000000000" pitchFamily="2" charset="2"/>
        <a:buChar char="n"/>
        <a:defRPr sz="1600">
          <a:solidFill>
            <a:schemeClr val="tx1"/>
          </a:solidFill>
          <a:latin typeface="FrutigerNext LT Regular" pitchFamily="34" charset="0"/>
          <a:ea typeface="+mn-ea"/>
          <a:cs typeface="+mn-cs"/>
        </a:defRPr>
      </a:lvl3pPr>
      <a:lvl4pPr marL="1600200" indent="-227965" algn="l" rtl="0" eaLnBrk="0" fontAlgn="base" hangingPunct="0">
        <a:lnSpc>
          <a:spcPct val="140000"/>
        </a:lnSpc>
        <a:spcBef>
          <a:spcPct val="0"/>
        </a:spcBef>
        <a:spcAft>
          <a:spcPct val="0"/>
        </a:spcAft>
        <a:buChar char="–"/>
        <a:defRPr sz="1400">
          <a:solidFill>
            <a:schemeClr val="tx1"/>
          </a:solidFill>
          <a:latin typeface="FrutigerNext LT Regular" pitchFamily="34" charset="0"/>
          <a:ea typeface="+mn-ea"/>
          <a:cs typeface="+mn-cs"/>
        </a:defRPr>
      </a:lvl4pPr>
      <a:lvl5pPr marL="2057400" indent="-227965" algn="l" rtl="0" eaLnBrk="0" fontAlgn="base" hangingPunct="0">
        <a:lnSpc>
          <a:spcPct val="140000"/>
        </a:lnSpc>
        <a:spcBef>
          <a:spcPct val="0"/>
        </a:spcBef>
        <a:spcAft>
          <a:spcPct val="0"/>
        </a:spcAft>
        <a:buFont typeface="Arial" panose="020B0604020202020204" pitchFamily="34" charset="0"/>
        <a:buChar char="~"/>
        <a:defRPr sz="1200">
          <a:solidFill>
            <a:schemeClr val="tx1"/>
          </a:solidFill>
          <a:latin typeface="FrutigerNext LT Regular" pitchFamily="34" charset="0"/>
          <a:ea typeface="+mn-ea"/>
          <a:cs typeface="+mn-cs"/>
        </a:defRPr>
      </a:lvl5pPr>
      <a:lvl6pPr marL="2514600"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6pPr>
      <a:lvl7pPr marL="2971800"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7pPr>
      <a:lvl8pPr marL="3429000"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8pPr>
      <a:lvl9pPr marL="3886200"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0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0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0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0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0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1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1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1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1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1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10" name="矩形 9"/>
          <p:cNvSpPr/>
          <p:nvPr userDrawn="1"/>
        </p:nvSpPr>
        <p:spPr bwMode="auto">
          <a:xfrm>
            <a:off x="4233" y="0"/>
            <a:ext cx="12185651" cy="6858000"/>
          </a:xfrm>
          <a:prstGeom prst="rect">
            <a:avLst/>
          </a:prstGeom>
          <a:solidFill>
            <a:schemeClr val="bg1">
              <a:lumMod val="95000"/>
            </a:schemeClr>
          </a:solidFill>
          <a:ln>
            <a:noFill/>
          </a:ln>
          <a:effectLst/>
        </p:spPr>
        <p:txBody>
          <a:bodyPr vert="horz" wrap="square" lIns="68580" tIns="34290" rIns="68580" bIns="3429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350" b="0" i="0" u="none" strike="noStrike" cap="none" normalizeH="0" baseline="0" noProof="1" smtClean="0">
              <a:ln>
                <a:noFill/>
              </a:ln>
              <a:solidFill>
                <a:schemeClr val="tx1"/>
              </a:solidFill>
              <a:effectLst/>
              <a:latin typeface="Arial" panose="020B0604020202020204" pitchFamily="34" charset="0"/>
              <a:ea typeface="宋体" panose="02010600030101010101" pitchFamily="2" charset="-122"/>
            </a:endParaRPr>
          </a:p>
        </p:txBody>
      </p:sp>
      <p:sp>
        <p:nvSpPr>
          <p:cNvPr id="16" name="Rectangle 5"/>
          <p:cNvSpPr>
            <a:spLocks noChangeArrowheads="1"/>
          </p:cNvSpPr>
          <p:nvPr userDrawn="1"/>
        </p:nvSpPr>
        <p:spPr bwMode="auto">
          <a:xfrm>
            <a:off x="4730751" y="6523567"/>
            <a:ext cx="361951" cy="196851"/>
          </a:xfrm>
          <a:prstGeom prst="rect">
            <a:avLst/>
          </a:prstGeom>
          <a:noFill/>
          <a:ln w="9525">
            <a:noFill/>
            <a:miter lim="800000"/>
          </a:ln>
        </p:spPr>
        <p:txBody>
          <a:bodyPr lIns="0" tIns="0" rIns="0" bIns="0"/>
          <a:lstStyle/>
          <a:p>
            <a:pPr eaLnBrk="0" fontAlgn="base" hangingPunct="0">
              <a:lnSpc>
                <a:spcPct val="85000"/>
              </a:lnSpc>
              <a:defRPr/>
            </a:pPr>
            <a:fld id="{F350CB96-EF0E-44F1-90D2-2D2DCEB1810F}" type="slidenum">
              <a:rPr lang="de-DE" altLang="zh-CN" sz="750" b="0" strike="noStrike" noProof="1" smtClean="0">
                <a:solidFill>
                  <a:schemeClr val="bg1">
                    <a:lumMod val="65000"/>
                  </a:schemeClr>
                </a:solidFill>
                <a:latin typeface="+mn-lt"/>
                <a:ea typeface="+mn-ea"/>
                <a:cs typeface="+mn-cs"/>
              </a:rPr>
            </a:fld>
            <a:endParaRPr lang="en-GB" altLang="zh-CN" sz="750" b="0" strike="noStrike" noProof="1" dirty="0">
              <a:solidFill>
                <a:schemeClr val="bg1">
                  <a:lumMod val="65000"/>
                </a:schemeClr>
              </a:solidFill>
              <a:latin typeface="+mn-lt"/>
              <a:ea typeface="+mn-ea"/>
            </a:endParaRPr>
          </a:p>
        </p:txBody>
      </p:sp>
      <p:pic>
        <p:nvPicPr>
          <p:cNvPr id="5124" name="Picture 2" descr="E:\宇信宣传PPT\背景t1.jpg背景t1"/>
          <p:cNvPicPr>
            <a:picLocks noChangeAspect="1"/>
          </p:cNvPicPr>
          <p:nvPr userDrawn="1"/>
        </p:nvPicPr>
        <p:blipFill>
          <a:blip r:embed="rId2"/>
          <a:stretch>
            <a:fillRect/>
          </a:stretch>
        </p:blipFill>
        <p:spPr>
          <a:xfrm>
            <a:off x="4233" y="6714067"/>
            <a:ext cx="12185651" cy="228600"/>
          </a:xfrm>
          <a:prstGeom prst="rect">
            <a:avLst/>
          </a:prstGeom>
          <a:noFill/>
          <a:ln w="9525">
            <a:noFill/>
          </a:ln>
        </p:spPr>
      </p:pic>
      <p:sp>
        <p:nvSpPr>
          <p:cNvPr id="5125" name="Rectangle 13"/>
          <p:cNvSpPr>
            <a:spLocks noGrp="1"/>
          </p:cNvSpPr>
          <p:nvPr>
            <p:ph type="title"/>
          </p:nvPr>
        </p:nvSpPr>
        <p:spPr>
          <a:xfrm>
            <a:off x="416984" y="264584"/>
            <a:ext cx="10176933" cy="872067"/>
          </a:xfrm>
          <a:prstGeom prst="rect">
            <a:avLst/>
          </a:prstGeom>
          <a:noFill/>
          <a:ln w="9525">
            <a:noFill/>
          </a:ln>
        </p:spPr>
        <p:txBody>
          <a:bodyPr wrap="square" lIns="0" tIns="40064" rIns="80129" bIns="40064" anchor="ctr"/>
          <a:p>
            <a:pPr lvl="0"/>
            <a:r>
              <a:rPr lang="en-US" altLang="zh-CN" dirty="0"/>
              <a:t>Click to edit Master title style</a:t>
            </a:r>
            <a:endParaRPr lang="zh-CN" altLang="en-US" dirty="0"/>
          </a:p>
        </p:txBody>
      </p:sp>
      <p:sp>
        <p:nvSpPr>
          <p:cNvPr id="2052" name="Rectangle 68"/>
          <p:cNvSpPr>
            <a:spLocks noGrp="1" noChangeArrowheads="1"/>
          </p:cNvSpPr>
          <p:nvPr>
            <p:ph type="body" idx="1"/>
          </p:nvPr>
        </p:nvSpPr>
        <p:spPr bwMode="auto">
          <a:xfrm>
            <a:off x="416984" y="1003300"/>
            <a:ext cx="10176933" cy="4193117"/>
          </a:xfrm>
          <a:prstGeom prst="rect">
            <a:avLst/>
          </a:prstGeom>
          <a:noFill/>
          <a:ln>
            <a:noFill/>
          </a:ln>
        </p:spPr>
        <p:txBody>
          <a:bodyPr vert="horz" wrap="square" lIns="80142" tIns="40070" rIns="80142" bIns="40070" numCol="1" anchor="t" anchorCtr="0" compatLnSpc="1"/>
          <a:lstStyle/>
          <a:p>
            <a:pPr lvl="0" fontAlgn="base"/>
            <a:r>
              <a:rPr lang="en-US" altLang="zh-CN" strike="noStrike" noProof="1" dirty="0" smtClean="0"/>
              <a:t>Click to edit Master text styles</a:t>
            </a:r>
            <a:endParaRPr lang="en-US" altLang="zh-CN" strike="noStrike" noProof="1" dirty="0" smtClean="0"/>
          </a:p>
          <a:p>
            <a:pPr lvl="1" fontAlgn="base"/>
            <a:r>
              <a:rPr lang="en-US" altLang="zh-CN" strike="noStrike" noProof="1" dirty="0" smtClean="0"/>
              <a:t>Second level</a:t>
            </a:r>
            <a:endParaRPr lang="zh-CN" altLang="en-US" strike="noStrike" noProof="1" dirty="0" smtClean="0"/>
          </a:p>
          <a:p>
            <a:pPr lvl="2" fontAlgn="base"/>
            <a:r>
              <a:rPr lang="en-US" altLang="zh-CN" strike="noStrike" noProof="1" dirty="0" smtClean="0"/>
              <a:t>Third level</a:t>
            </a:r>
            <a:endParaRPr lang="zh-CN" altLang="en-US" strike="noStrike" noProof="1" dirty="0" smtClean="0"/>
          </a:p>
          <a:p>
            <a:pPr lvl="3" fontAlgn="base"/>
            <a:r>
              <a:rPr lang="en-US" altLang="zh-CN" sz="1050" strike="noStrike" noProof="1" dirty="0" smtClean="0"/>
              <a:t>Fourth level</a:t>
            </a:r>
            <a:endParaRPr lang="zh-CN" altLang="en-US" strike="noStrike" noProof="1" dirty="0" smtClean="0"/>
          </a:p>
          <a:p>
            <a:pPr lvl="4" fontAlgn="base"/>
            <a:r>
              <a:rPr lang="en-US" altLang="zh-CN" strike="noStrike" noProof="1" dirty="0" smtClean="0"/>
              <a:t>Fifth level</a:t>
            </a:r>
            <a:endParaRPr lang="en-US" altLang="zh-CN" strike="noStrike" noProof="1" dirty="0" smtClean="0"/>
          </a:p>
        </p:txBody>
      </p:sp>
      <p:sp>
        <p:nvSpPr>
          <p:cNvPr id="5127" name="文本框 1"/>
          <p:cNvSpPr txBox="1"/>
          <p:nvPr userDrawn="1"/>
        </p:nvSpPr>
        <p:spPr>
          <a:xfrm>
            <a:off x="33867" y="6362700"/>
            <a:ext cx="3649133" cy="275590"/>
          </a:xfrm>
          <a:prstGeom prst="rect">
            <a:avLst/>
          </a:prstGeom>
          <a:noFill/>
          <a:ln w="9525">
            <a:noFill/>
          </a:ln>
        </p:spPr>
        <p:txBody>
          <a:bodyPr wrap="square" anchor="t">
            <a:spAutoFit/>
          </a:bodyPr>
          <a:p>
            <a:pPr lvl="0" indent="0"/>
            <a:r>
              <a:rPr lang="zh-CN" altLang="en-US" sz="1200">
                <a:latin typeface="方正黑体简体" panose="02010601030101010101" charset="-122"/>
                <a:ea typeface="方正黑体简体" panose="02010601030101010101" charset="-122"/>
              </a:rPr>
              <a:t>宇信教育官网</a:t>
            </a:r>
            <a:r>
              <a:rPr lang="zh-CN" altLang="en-US" sz="1200">
                <a:latin typeface="Arial" panose="020B0604020202020204" pitchFamily="34" charset="0"/>
                <a:ea typeface="宋体" panose="02010600030101010101" pitchFamily="2" charset="-122"/>
              </a:rPr>
              <a:t>：</a:t>
            </a:r>
            <a:r>
              <a:rPr lang="en-US" altLang="zh-CN" sz="1200">
                <a:latin typeface="Arial" panose="020B0604020202020204" pitchFamily="34" charset="0"/>
                <a:ea typeface="宋体" panose="02010600030101010101" pitchFamily="2" charset="-122"/>
              </a:rPr>
              <a:t>www.yuxinnet.com</a:t>
            </a:r>
            <a:endParaRPr lang="en-US" altLang="zh-CN" sz="1200">
              <a:latin typeface="Arial" panose="020B0604020202020204" pitchFamily="34" charset="0"/>
              <a:ea typeface="宋体" panose="02010600030101010101" pitchFamily="2" charset="-122"/>
            </a:endParaRPr>
          </a:p>
        </p:txBody>
      </p:sp>
      <p:pic>
        <p:nvPicPr>
          <p:cNvPr id="5128" name="图片 3" descr="yuxin-logo-png"/>
          <p:cNvPicPr>
            <a:picLocks noChangeAspect="1"/>
          </p:cNvPicPr>
          <p:nvPr userDrawn="1"/>
        </p:nvPicPr>
        <p:blipFill>
          <a:blip r:embed="rId3"/>
          <a:stretch>
            <a:fillRect/>
          </a:stretch>
        </p:blipFill>
        <p:spPr>
          <a:xfrm>
            <a:off x="11173460" y="6002867"/>
            <a:ext cx="698500" cy="712047"/>
          </a:xfrm>
          <a:prstGeom prst="rect">
            <a:avLst/>
          </a:prstGeom>
          <a:noFill/>
          <a:ln w="9525">
            <a:noFill/>
          </a:ln>
        </p:spPr>
      </p:pic>
      <p:sp>
        <p:nvSpPr>
          <p:cNvPr id="5129" name="文本框 4"/>
          <p:cNvSpPr txBox="1"/>
          <p:nvPr userDrawn="1"/>
        </p:nvSpPr>
        <p:spPr>
          <a:xfrm>
            <a:off x="7788487" y="95251"/>
            <a:ext cx="4114800" cy="368300"/>
          </a:xfrm>
          <a:prstGeom prst="rect">
            <a:avLst/>
          </a:prstGeom>
          <a:noFill/>
          <a:ln w="9525">
            <a:noFill/>
          </a:ln>
        </p:spPr>
        <p:txBody>
          <a:bodyPr wrap="square" anchor="t">
            <a:spAutoFit/>
          </a:bodyPr>
          <a:p>
            <a:pPr lvl="0" indent="0" algn="r"/>
            <a:r>
              <a:rPr lang="zh-CN" altLang="en-US" sz="900">
                <a:solidFill>
                  <a:srgbClr val="0070C0"/>
                </a:solidFill>
                <a:latin typeface="Arial" panose="020B0604020202020204" pitchFamily="34" charset="0"/>
                <a:ea typeface="宋体" panose="02010600030101010101" pitchFamily="2" charset="-122"/>
              </a:rPr>
              <a:t>Zheng Zhou </a:t>
            </a:r>
            <a:r>
              <a:rPr lang="en-US" altLang="zh-CN" sz="900">
                <a:solidFill>
                  <a:srgbClr val="0070C0"/>
                </a:solidFill>
                <a:latin typeface="Arial" panose="020B0604020202020204" pitchFamily="34" charset="0"/>
                <a:ea typeface="宋体" panose="02010600030101010101" pitchFamily="2" charset="-122"/>
              </a:rPr>
              <a:t>Yu Xin</a:t>
            </a:r>
            <a:r>
              <a:rPr lang="en-US" altLang="zh-CN" sz="900">
                <a:latin typeface="Arial" panose="020B0604020202020204" pitchFamily="34" charset="0"/>
                <a:ea typeface="宋体" panose="02010600030101010101" pitchFamily="2" charset="-122"/>
              </a:rPr>
              <a:t> </a:t>
            </a:r>
            <a:endParaRPr lang="en-US" altLang="zh-CN" sz="900">
              <a:latin typeface="Arial" panose="020B0604020202020204" pitchFamily="34" charset="0"/>
              <a:ea typeface="宋体" panose="02010600030101010101" pitchFamily="2" charset="-122"/>
            </a:endParaRPr>
          </a:p>
          <a:p>
            <a:pPr lvl="0" indent="0" algn="r"/>
            <a:r>
              <a:rPr lang="zh-CN" altLang="en-US" sz="900">
                <a:latin typeface="Arial" panose="020B0604020202020204" pitchFamily="34" charset="0"/>
                <a:ea typeface="宋体" panose="02010600030101010101" pitchFamily="2" charset="-122"/>
              </a:rPr>
              <a:t>Occupation Training Center Profile</a:t>
            </a:r>
            <a:endParaRPr lang="zh-CN" altLang="en-US" sz="900">
              <a:latin typeface="Arial" panose="020B0604020202020204" pitchFamily="34" charset="0"/>
              <a:ea typeface="宋体" panose="02010600030101010101" pitchFamily="2" charset="-122"/>
            </a:endParaRPr>
          </a:p>
        </p:txBody>
      </p:sp>
      <p:pic>
        <p:nvPicPr>
          <p:cNvPr id="5130" name="图片 1" descr="hwpng"/>
          <p:cNvPicPr>
            <a:picLocks noChangeAspect="1"/>
          </p:cNvPicPr>
          <p:nvPr userDrawn="1"/>
        </p:nvPicPr>
        <p:blipFill>
          <a:blip r:embed="rId4"/>
          <a:stretch>
            <a:fillRect/>
          </a:stretch>
        </p:blipFill>
        <p:spPr>
          <a:xfrm>
            <a:off x="226484" y="95251"/>
            <a:ext cx="455083" cy="455083"/>
          </a:xfrm>
          <a:prstGeom prst="rect">
            <a:avLst/>
          </a:prstGeom>
          <a:noFill/>
          <a:ln w="9525">
            <a:noFill/>
          </a:ln>
        </p:spPr>
      </p:pic>
      <p:sp>
        <p:nvSpPr>
          <p:cNvPr id="5131" name="文本框 2"/>
          <p:cNvSpPr txBox="1"/>
          <p:nvPr userDrawn="1"/>
        </p:nvSpPr>
        <p:spPr>
          <a:xfrm>
            <a:off x="681567" y="264584"/>
            <a:ext cx="2281767" cy="275590"/>
          </a:xfrm>
          <a:prstGeom prst="rect">
            <a:avLst/>
          </a:prstGeom>
          <a:noFill/>
          <a:ln w="9525">
            <a:noFill/>
          </a:ln>
        </p:spPr>
        <p:txBody>
          <a:bodyPr wrap="square" anchor="t">
            <a:spAutoFit/>
          </a:bodyPr>
          <a:p>
            <a:pPr lvl="0" indent="0"/>
            <a:r>
              <a:rPr lang="zh-CN" altLang="en-US" sz="1200">
                <a:latin typeface="文鼎新艺体简" panose="02010609010101010101" charset="0"/>
                <a:ea typeface="文鼎新艺体简" panose="02010609010101010101" charset="0"/>
              </a:rPr>
              <a:t>华为授权培训中心</a:t>
            </a:r>
            <a:endParaRPr lang="zh-CN" altLang="en-US" sz="1200">
              <a:latin typeface="文鼎新艺体简" panose="02010609010101010101" charset="0"/>
              <a:ea typeface="文鼎新艺体简" panose="02010609010101010101" charset="0"/>
            </a:endParaRPr>
          </a:p>
        </p:txBody>
      </p:sp>
    </p:spTree>
  </p:cSld>
  <p:clrMap bg1="lt1" tx1="dk1" bg2="lt2" tx2="dk2" accent1="accent1" accent2="accent2" accent3="accent3" accent4="accent4" accent5="accent5" accent6="accent6" hlink="hlink" folHlink="folHlink"/>
  <p:sldLayoutIdLst>
    <p:sldLayoutId id="2147483667" r:id="rId1"/>
  </p:sldLayoutIdLst>
  <p:transition spd="slow">
    <p:fade/>
  </p:transition>
  <p:hf sldNum="0" hdr="0" ftr="0" dt="0"/>
  <p:txStyles>
    <p:titleStyle>
      <a:lvl1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宋体" panose="02010600030101010101" pitchFamily="2"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宋体" panose="02010600030101010101" pitchFamily="2"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宋体" panose="02010600030101010101" pitchFamily="2"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宋体" panose="02010600030101010101"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panose="02010600030101010101"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panose="02010600030101010101"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panose="02010600030101010101"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panose="02010600030101010101" pitchFamily="2" charset="-122"/>
        </a:defRPr>
      </a:lvl9pPr>
    </p:titleStyle>
    <p:bodyStyle>
      <a:lvl1pPr marL="342900" indent="-342265" algn="l" rtl="0" eaLnBrk="0" fontAlgn="base" hangingPunct="0">
        <a:lnSpc>
          <a:spcPct val="140000"/>
        </a:lnSpc>
        <a:spcBef>
          <a:spcPct val="0"/>
        </a:spcBef>
        <a:spcAft>
          <a:spcPct val="0"/>
        </a:spcAft>
        <a:buClr>
          <a:srgbClr val="808080"/>
        </a:buClr>
        <a:buSzPct val="60000"/>
        <a:buFont typeface="Wingdings" panose="05000000000000000000" pitchFamily="2" charset="2"/>
        <a:buChar char="l"/>
        <a:defRPr sz="2400" b="1">
          <a:solidFill>
            <a:schemeClr val="tx1"/>
          </a:solidFill>
          <a:latin typeface="FrutigerNext LT Regular" pitchFamily="34" charset="0"/>
          <a:ea typeface="黑体" panose="02010609060101010101" pitchFamily="49" charset="-122"/>
          <a:cs typeface="+mn-cs"/>
        </a:defRPr>
      </a:lvl1pPr>
      <a:lvl2pPr marL="743585" indent="-285115" algn="l" rtl="0" eaLnBrk="0" fontAlgn="base" hangingPunct="0">
        <a:lnSpc>
          <a:spcPct val="140000"/>
        </a:lnSpc>
        <a:spcBef>
          <a:spcPct val="0"/>
        </a:spcBef>
        <a:spcAft>
          <a:spcPct val="0"/>
        </a:spcAft>
        <a:buSzPct val="50000"/>
        <a:buFont typeface="Wingdings" panose="05000000000000000000" pitchFamily="2" charset="2"/>
        <a:buChar char="p"/>
        <a:defRPr>
          <a:solidFill>
            <a:schemeClr val="tx1"/>
          </a:solidFill>
          <a:latin typeface="+mn-lt"/>
          <a:ea typeface="+mn-ea"/>
          <a:cs typeface="+mn-cs"/>
        </a:defRPr>
      </a:lvl2pPr>
      <a:lvl3pPr marL="1143000" indent="-227965" algn="l" rtl="0" eaLnBrk="0" fontAlgn="base" hangingPunct="0">
        <a:lnSpc>
          <a:spcPct val="140000"/>
        </a:lnSpc>
        <a:spcBef>
          <a:spcPct val="0"/>
        </a:spcBef>
        <a:spcAft>
          <a:spcPct val="0"/>
        </a:spcAft>
        <a:buSzPct val="50000"/>
        <a:buFont typeface="Wingdings" panose="05000000000000000000" pitchFamily="2" charset="2"/>
        <a:buChar char="n"/>
        <a:defRPr sz="1600">
          <a:solidFill>
            <a:schemeClr val="tx1"/>
          </a:solidFill>
          <a:latin typeface="FrutigerNext LT Regular" pitchFamily="34" charset="0"/>
          <a:ea typeface="+mn-ea"/>
          <a:cs typeface="+mn-cs"/>
        </a:defRPr>
      </a:lvl3pPr>
      <a:lvl4pPr marL="1600200" indent="-227965" algn="l" rtl="0" eaLnBrk="0" fontAlgn="base" hangingPunct="0">
        <a:lnSpc>
          <a:spcPct val="140000"/>
        </a:lnSpc>
        <a:spcBef>
          <a:spcPct val="0"/>
        </a:spcBef>
        <a:spcAft>
          <a:spcPct val="0"/>
        </a:spcAft>
        <a:buChar char="–"/>
        <a:defRPr sz="1400">
          <a:solidFill>
            <a:schemeClr val="tx1"/>
          </a:solidFill>
          <a:latin typeface="FrutigerNext LT Regular" pitchFamily="34" charset="0"/>
          <a:ea typeface="+mn-ea"/>
          <a:cs typeface="+mn-cs"/>
        </a:defRPr>
      </a:lvl4pPr>
      <a:lvl5pPr marL="2057400" indent="-227965" algn="l" rtl="0" eaLnBrk="0" fontAlgn="base" hangingPunct="0">
        <a:lnSpc>
          <a:spcPct val="140000"/>
        </a:lnSpc>
        <a:spcBef>
          <a:spcPct val="0"/>
        </a:spcBef>
        <a:spcAft>
          <a:spcPct val="0"/>
        </a:spcAft>
        <a:buFont typeface="Arial" panose="020B0604020202020204" pitchFamily="34" charset="0"/>
        <a:buChar char="~"/>
        <a:defRPr sz="1200">
          <a:solidFill>
            <a:schemeClr val="tx1"/>
          </a:solidFill>
          <a:latin typeface="FrutigerNext LT Regular" pitchFamily="34" charset="0"/>
          <a:ea typeface="+mn-ea"/>
          <a:cs typeface="+mn-cs"/>
        </a:defRPr>
      </a:lvl5pPr>
      <a:lvl6pPr marL="2514600"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6pPr>
      <a:lvl7pPr marL="2971800"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7pPr>
      <a:lvl8pPr marL="3429000"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8pPr>
      <a:lvl9pPr marL="3886200" indent="-227965"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2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2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2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2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2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3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3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3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3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3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6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4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4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4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4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4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5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5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5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5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5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7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6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6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6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6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6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7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7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7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7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7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7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8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8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8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8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8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9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9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9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9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79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7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0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0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0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0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0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1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1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1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1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1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7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2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2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2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2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2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3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3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3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3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3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67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4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4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4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4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4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51"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53"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55"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57"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Rectangle 69"/>
          <p:cNvSpPr>
            <a:spLocks noChangeArrowheads="1"/>
          </p:cNvSpPr>
          <p:nvPr userDrawn="1"/>
        </p:nvSpPr>
        <p:spPr bwMode="auto">
          <a:xfrm>
            <a:off x="155340" y="6500581"/>
            <a:ext cx="673125"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第</a:t>
            </a:r>
            <a:fld id="{2F2CF7F5-F178-4429-B6CA-28062DF31937}" type="slidenum">
              <a:rPr lang="en-US" altLang="zh-CN" sz="1200" dirty="0" smtClean="0">
                <a:solidFill>
                  <a:srgbClr val="000000"/>
                </a:solidFill>
                <a:latin typeface="微软雅黑" panose="020B0503020204020204" pitchFamily="34" charset="-122"/>
                <a:ea typeface="黑体" panose="02010609060101010101" pitchFamily="49" charset="-122"/>
                <a:cs typeface="Arial" panose="020B0604020202020204" pitchFamily="34" charset="0"/>
              </a:rPr>
            </a:fld>
            <a:r>
              <a:rPr lang="zh-CN" altLang="en-US" sz="1200" dirty="0">
                <a:solidFill>
                  <a:srgbClr val="000000"/>
                </a:solidFill>
                <a:latin typeface="微软雅黑" panose="020B0503020204020204" pitchFamily="34" charset="-122"/>
                <a:ea typeface="黑体" panose="02010609060101010101" pitchFamily="49" charset="-122"/>
                <a:cs typeface="Arial" panose="020B0604020202020204" pitchFamily="34" charset="0"/>
              </a:rPr>
              <a:t>页</a:t>
            </a:r>
            <a:endParaRPr lang="en-US" altLang="zh-CN" sz="1200" dirty="0">
              <a:solidFill>
                <a:srgbClr val="000000"/>
              </a:solidFill>
              <a:latin typeface="微软雅黑" panose="020B0503020204020204" pitchFamily="34" charset="-122"/>
              <a:ea typeface="黑体" panose="02010609060101010101" pitchFamily="49" charset="-122"/>
              <a:cs typeface="Arial" panose="020B0604020202020204" pitchFamily="34" charset="0"/>
            </a:endParaRPr>
          </a:p>
        </p:txBody>
      </p:sp>
      <p:sp>
        <p:nvSpPr>
          <p:cNvPr id="13" name="Rectangle 54"/>
          <p:cNvSpPr>
            <a:spLocks noChangeArrowheads="1"/>
          </p:cNvSpPr>
          <p:nvPr userDrawn="1"/>
        </p:nvSpPr>
        <p:spPr bwMode="auto">
          <a:xfrm>
            <a:off x="947428" y="6500581"/>
            <a:ext cx="2604743" cy="265552"/>
          </a:xfrm>
          <a:prstGeom prst="rect">
            <a:avLst/>
          </a:prstGeom>
          <a:noFill/>
          <a:ln w="9525" algn="ctr">
            <a:noFill/>
            <a:miter lim="800000"/>
          </a:ln>
          <a:effectLst/>
        </p:spPr>
        <p:txBody>
          <a:bodyPr wrap="none" lIns="80101" tIns="40052" rIns="80101" bIns="40052">
            <a:spAutoFit/>
          </a:bodyPr>
          <a:lstStyle/>
          <a:p>
            <a:pPr defTabSz="801370" eaLnBrk="0" fontAlgn="base" hangingPunct="0">
              <a:defRPr/>
            </a:pP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版权所有</a:t>
            </a:r>
            <a:r>
              <a:rPr lang="en-US" altLang="zh-CN"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2019 </a:t>
            </a:r>
            <a:r>
              <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华为技术有限公司</a:t>
            </a:r>
            <a:endParaRPr lang="zh-CN" altLang="en-US" sz="1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59" r:id="rId1"/>
  </p:sldLayoutIdLst>
  <p:timing>
    <p:tnLst>
      <p:par>
        <p:cTn id="1" dur="indefinite" restart="never" nodeType="tmRoot"/>
      </p:par>
    </p:tnLst>
  </p:timing>
  <p:hf hdr="0" ftr="0" dt="0"/>
  <p:txStyles>
    <p:titleStyle>
      <a:lvl1pPr algn="l" defTabSz="802005"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802005"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72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144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716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28800" algn="l" defTabSz="802005"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44.xml"/><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6.xml"/></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147.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0.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48.xml"/><Relationship Id="rId1" Type="http://schemas.openxmlformats.org/officeDocument/2006/relationships/image" Target="../media/image8.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49.xml"/><Relationship Id="rId2" Type="http://schemas.openxmlformats.org/officeDocument/2006/relationships/image" Target="../media/image10.png"/><Relationship Id="rId1"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50.xml"/><Relationship Id="rId1"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51.xml"/><Relationship Id="rId1"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52.xml"/><Relationship Id="rId1"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53.xml"/><Relationship Id="rId1" Type="http://schemas.openxmlformats.org/officeDocument/2006/relationships/image" Target="../media/image14.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54.xml"/><Relationship Id="rId2" Type="http://schemas.openxmlformats.org/officeDocument/2006/relationships/image" Target="../media/image16.png"/><Relationship Id="rId1" Type="http://schemas.openxmlformats.org/officeDocument/2006/relationships/image" Target="../media/image1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8.xml"/></Relationships>
</file>

<file path=ppt/slides/_rels/slide31.xml.rels><?xml version="1.0" encoding="UTF-8" standalone="yes"?>
<Relationships xmlns="http://schemas.openxmlformats.org/package/2006/relationships"><Relationship Id="rId7" Type="http://schemas.openxmlformats.org/officeDocument/2006/relationships/notesSlide" Target="../notesSlides/notesSlide30.xml"/><Relationship Id="rId6" Type="http://schemas.openxmlformats.org/officeDocument/2006/relationships/slideLayout" Target="../slideLayouts/slideLayout159.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6.xml"/></Relationships>
</file>

<file path=ppt/slides/_rels/slide39.xml.rels><?xml version="1.0" encoding="UTF-8" standalone="yes"?>
<Relationships xmlns="http://schemas.openxmlformats.org/package/2006/relationships"><Relationship Id="rId7" Type="http://schemas.openxmlformats.org/officeDocument/2006/relationships/notesSlide" Target="../notesSlides/notesSlide38.xml"/><Relationship Id="rId6" Type="http://schemas.openxmlformats.org/officeDocument/2006/relationships/slideLayout" Target="../slideLayouts/slideLayout167.xml"/><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8.xml"/></Relationships>
</file>

<file path=ppt/slides/_rels/slide41.xml.rels><?xml version="1.0" encoding="UTF-8" standalone="yes"?>
<Relationships xmlns="http://schemas.openxmlformats.org/package/2006/relationships"><Relationship Id="rId7" Type="http://schemas.openxmlformats.org/officeDocument/2006/relationships/notesSlide" Target="../notesSlides/notesSlide40.xml"/><Relationship Id="rId6" Type="http://schemas.openxmlformats.org/officeDocument/2006/relationships/slideLayout" Target="../slideLayouts/slideLayout169.xml"/><Relationship Id="rId5" Type="http://schemas.microsoft.com/office/2007/relationships/diagramDrawing" Target="../diagrams/drawing6.xml"/><Relationship Id="rId4" Type="http://schemas.openxmlformats.org/officeDocument/2006/relationships/diagramColors" Target="../diagrams/colors6.xml"/><Relationship Id="rId3" Type="http://schemas.openxmlformats.org/officeDocument/2006/relationships/diagramQuickStyle" Target="../diagrams/quickStyle6.xml"/><Relationship Id="rId2" Type="http://schemas.openxmlformats.org/officeDocument/2006/relationships/diagramLayout" Target="../diagrams/layout6.xml"/><Relationship Id="rId1" Type="http://schemas.openxmlformats.org/officeDocument/2006/relationships/diagramData" Target="../diagrams/data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7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7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7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75.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76.xml"/><Relationship Id="rId1" Type="http://schemas.openxmlformats.org/officeDocument/2006/relationships/image" Target="../media/image1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7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7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7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8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8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8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8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8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85.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86.xml"/><Relationship Id="rId1" Type="http://schemas.openxmlformats.org/officeDocument/2006/relationships/image" Target="../media/image18.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87.xml"/><Relationship Id="rId1"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8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8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9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91.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92.xml"/><Relationship Id="rId1" Type="http://schemas.openxmlformats.org/officeDocument/2006/relationships/image" Target="../media/image20.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9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9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9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9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9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99.xml"/></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136.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137.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DtsShapeName" descr="8CE5295821885C70CB254E5500C4G505083E@F83E@PB26513!!!!!!BIHO@]b26513!!!!@5E19B011306188854E31!籽吓纪撑泞变/qqu!!!!!!!!!!!!!!!!!!!!!!!!!!!!!!!!!!!!!!!!!!!!!!!!!!!!!!!!!!!!!!!!!!!!!!!!!!!!!!!!!!!!!!!!!!!!!!!!!!!!!!!!!!!!!!!!!!!!!!!!!!!!!!!!!!!!!!!!!!!!!!!!!!!!!!!!!!!!!!!!!!!!!!!!!!!!!!!!!!!!!!!!!!!!!!!!!!!!!!!!!!!!!!!!!!!!!!!!!!!!!!!!!!!!!!!!!!!!!!!!!!!!!!!!!!!!!!!!!!!!!!!!!!!!!!!!!!!!!!!!!!!!!!!!!!!!!!!!!!!!!!!!!!!!!!!!!!!!!!!!!!!!!!!!!!!!!!!!!!!!!!!!!!!!!!!!!!!!!!!!!!!!!!!!!!!!!!!!!!!!!!!!!!!!!!!!!!!!!!!!!!!!!!!!!!!!!!!!!!!!!!!!!!!!!!!!!!!!!!!!!!!!!!!!!!!!!!!!!!!!!!!!!!!!!!!!!!!!!!!!!!!!!!!!!!!!!!!!!!!!!!!!!!!!!!!!!!!!!!!!!!!!!!!!!!!!!!!!!!!!!!!!!!!!!!!!!!!!!!!!!!!!!!!!!!!!!!!!!!!!!!!!!!!!!!!!!!!!!!!!!!!!!!!!!!!!!!!!!!!!!!!!!!!!!!!!!!!!!!!!!!!!!!!!!!!!!!!!!!!!!!!!!!!!!!!!!!!!!!!!!!!!!!!!!!!!!!!!!!!!!!!!!!!!!!!!!!!!!!!!!!!!!!!!!!!!!!!!!!!!!!!!!!!!!!!!!!!!!!!!!!!!!!!!!!!!!!!!!!!!!!!!!!!!!!!!!!!!!!!!!!!!!!!!!!!!!!!!!!!!!!!!!!!!!!!!!!!!!!!!!!!!!!!!!!!!!!!!!!!!!!!!!!!!!!!!!!!!!!!!!!!!!!!!!!!!!!!!!!!!!!!!!!!!!!!!!!!!!!!!!!!!!!!!!!!!!!!!!!!!!!!!!!!!!!!!!!!!!!!!!!!!!!!!!!!!!!!!!!!!!!!!!!!!!!!!!!!!!!!!!!!!!!!!!!!!!!!!!!!!!!!!!!!!!!!!!!!!!!!!!!!!!!!!!!!!!!!!!!!!!!!!!!!!!!!!!!!!!!!!!!!!!!!!!!!!!!!!!!!!!!!!!!!!!!!!!!!!!!!!!!!!!!!!!!!!!!!!!!!!!!!!!!!!!!!!!!!!!!!!!!!!!!!!!!!!!!!!!!!!!!!!!!!!!!!!!!!!!!!!!!!!!!!!!!!!!!!!!!!!!!!!!!!!!!!!!!!!!!!!!!!!!!!!!!!!!!!!!!!!!!!!!!!!!!!!!!!!!!!!!!!!!!!!!!!!!!!!!!!!!!!!!!!!!!!!!!!!!!!!!!!!!!!!!!!!!!!!!!!!!!!!!!!!!!!!!!!!!!!!!!!!!!!!!!!!!!!!!!!!!!!!!!!!!!!!!!!!!!!!!!!!!!!!!!!!!!!!!!!!!!!!!!!!!!!!!!!!!!!!!!!!!!!!!!!!!!!!!!!!!!!!!!!!!!!!!!!!!!!!!!!!!!!!!!!!!!!!!!!!!!!!!!!!!!!!!!!!!!!!!!!!!!!!!!!!!!!!!!!!!!!!!!!!!!!!!!!!!!!!!!!!!!!!!!!!!!!!!!!!!!!!!!!!!!!!!!!!!!!!!!!!!!!!!!!!!!!!!!!!!!!!!!!!!!!!!!!!!!!!!!!!!!!!!!!!!!!!!!!!!!!!!!!!!!!!!!!!!!!!!!!!!!!!!!!!!!!!!!!!!!!!!!!!!!!!!!!!!!!!!!!!!!!!!!!!!!!!!!!!!!!!!!!!!!!!!!!!!!!!!!!!!!!!!!!!!!!!!!!!!!!!!!!!!!!!!!!!!!!!!!!!!!!!!!!!!!!!!!!!!!!!!!!!!!!!!!!!!!!!!!!!!!!!!!!!!!!!!!!!!!!!!!!!!!!!!!!!!!!!!!!!!!!!!!!!!!!!!!!!!!!!!!!!!!!!!!!!!!!!!!!!!!!!!!!!!!!!!!!!!!!!!!!!!!!!!!!!!!!!!!!!!!!!!!!!!!!!!!!!!!!!!!!!!!!!!!!!!!!!!!!!!!!!!!!!!!!!!!!!!!!!!!!!!!!!!!!!!!!!!!!!!!!!!!!!!!!!!!!!!!!!!!!!!!!!!!!!!!!!!!!!!!!!!!!!!!!!!!!!!!!!!!!!!!!!!!!!!!!!!!!!!!!!!!!!!!!!!!!!!!!!!!!!!!!!!!!!!!!!!!!!!!!!!!!!!!!!!!!!!!!!!!!!!!!!!!!!!!!!!!!!!!!!!!!!!!!!!!!!!!!!!!!!!!!!!!!!!!!!!!!!!!!!!!!!!!!!!!!!!!!!!!!!!!!!!!!!!!!!!!!!!!!!!!!!!!!!!!!!!!!!!!!!!!!!!!!!!!!!!!!!!!!!!!!!!!!!!!!!!!!!1!1" hidden="1"/>
          <p:cNvSpPr>
            <a:spLocks noChangeArrowheads="1"/>
          </p:cNvSpPr>
          <p:nvPr/>
        </p:nvSpPr>
        <p:spPr bwMode="auto">
          <a:xfrm>
            <a:off x="1524000" y="0"/>
            <a:ext cx="1588" cy="158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33 w 21600"/>
              <a:gd name="T13" fmla="*/ 2272 h 21600"/>
              <a:gd name="T14" fmla="*/ 16554 w 21600"/>
              <a:gd name="T15" fmla="*/ 13684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chemeClr val="accent1"/>
          </a:solidFill>
          <a:ln w="9525" algn="ctr">
            <a:solidFill>
              <a:schemeClr val="tx1"/>
            </a:solidFill>
            <a:miter lim="800000"/>
          </a:ln>
        </p:spPr>
        <p:txBody>
          <a:bodyPr wrap="none" anchor="ctr"/>
          <a:lstStyle/>
          <a:p>
            <a:endParaRPr lang="zh-CN" altLang="en-US">
              <a:solidFill>
                <a:srgbClr val="000000"/>
              </a:solidFill>
            </a:endParaRPr>
          </a:p>
        </p:txBody>
      </p:sp>
      <p:sp>
        <p:nvSpPr>
          <p:cNvPr id="2" name="标题 1"/>
          <p:cNvSpPr>
            <a:spLocks noGrp="1"/>
          </p:cNvSpPr>
          <p:nvPr>
            <p:ph type="ctrTitle" sz="quarter"/>
          </p:nvPr>
        </p:nvSpPr>
        <p:spPr/>
        <p:txBody>
          <a:bodyPr/>
          <a:lstStyle/>
          <a:p>
            <a:r>
              <a:rPr lang="zh-CN" altLang="en-US" dirty="0"/>
              <a:t>应用部署和发布</a:t>
            </a:r>
            <a:endParaRPr lang="zh-CN" altLang="en-US" dirty="0"/>
          </a:p>
        </p:txBody>
      </p:sp>
      <p:sp>
        <p:nvSpPr>
          <p:cNvPr id="3" name="文本占位符 2"/>
          <p:cNvSpPr>
            <a:spLocks noGrp="1"/>
          </p:cNvSpPr>
          <p:nvPr>
            <p:ph type="body" sz="quarter" idx="10"/>
          </p:nvPr>
        </p:nvSpPr>
        <p:spPr/>
        <p:txBody>
          <a:bodyPr/>
          <a:lstStyle/>
          <a:p>
            <a:endParaRPr lang="zh-CN"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云服务器的主要参数指标</a:t>
            </a:r>
            <a:endParaRPr lang="zh-CN" altLang="en-US" dirty="0"/>
          </a:p>
        </p:txBody>
      </p:sp>
      <p:sp>
        <p:nvSpPr>
          <p:cNvPr id="3" name="文本占位符 2"/>
          <p:cNvSpPr>
            <a:spLocks noGrp="1"/>
          </p:cNvSpPr>
          <p:nvPr>
            <p:ph type="body" sz="quarter" idx="10"/>
          </p:nvPr>
        </p:nvSpPr>
        <p:spPr>
          <a:xfrm>
            <a:off x="912285" y="1233488"/>
            <a:ext cx="10560048" cy="878431"/>
          </a:xfrm>
        </p:spPr>
        <p:txBody>
          <a:bodyPr/>
          <a:lstStyle/>
          <a:p>
            <a:r>
              <a:rPr lang="zh-CN" altLang="en-US" sz="2000" dirty="0"/>
              <a:t>云服务器，是一种简单高效、安全可靠、处理能力可弹性伸缩的计算服务</a:t>
            </a:r>
            <a:r>
              <a:rPr lang="zh-CN" altLang="en-US" sz="2000" dirty="0" smtClean="0"/>
              <a:t>。创建云服务器时往往包含以下常见的指标：</a:t>
            </a:r>
            <a:endParaRPr lang="zh-CN" altLang="en-US" sz="2000" dirty="0"/>
          </a:p>
        </p:txBody>
      </p:sp>
      <p:grpSp>
        <p:nvGrpSpPr>
          <p:cNvPr id="39" name="组合 38"/>
          <p:cNvGrpSpPr/>
          <p:nvPr/>
        </p:nvGrpSpPr>
        <p:grpSpPr>
          <a:xfrm>
            <a:off x="3701979" y="2234385"/>
            <a:ext cx="4788042" cy="3760794"/>
            <a:chOff x="3549980" y="2561983"/>
            <a:chExt cx="4788042" cy="3760794"/>
          </a:xfrm>
        </p:grpSpPr>
        <p:sp>
          <p:nvSpPr>
            <p:cNvPr id="5" name="任意多边形 4"/>
            <p:cNvSpPr/>
            <p:nvPr/>
          </p:nvSpPr>
          <p:spPr>
            <a:xfrm>
              <a:off x="5365253" y="3852790"/>
              <a:ext cx="1173459" cy="1173459"/>
            </a:xfrm>
            <a:custGeom>
              <a:avLst/>
              <a:gdLst>
                <a:gd name="connsiteX0" fmla="*/ 0 w 1173459"/>
                <a:gd name="connsiteY0" fmla="*/ 586730 h 1173459"/>
                <a:gd name="connsiteX1" fmla="*/ 586730 w 1173459"/>
                <a:gd name="connsiteY1" fmla="*/ 0 h 1173459"/>
                <a:gd name="connsiteX2" fmla="*/ 1173460 w 1173459"/>
                <a:gd name="connsiteY2" fmla="*/ 586730 h 1173459"/>
                <a:gd name="connsiteX3" fmla="*/ 586730 w 1173459"/>
                <a:gd name="connsiteY3" fmla="*/ 1173460 h 1173459"/>
                <a:gd name="connsiteX4" fmla="*/ 0 w 1173459"/>
                <a:gd name="connsiteY4" fmla="*/ 586730 h 1173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459" h="1173459">
                  <a:moveTo>
                    <a:pt x="0" y="586730"/>
                  </a:moveTo>
                  <a:cubicBezTo>
                    <a:pt x="0" y="262688"/>
                    <a:pt x="262688" y="0"/>
                    <a:pt x="586730" y="0"/>
                  </a:cubicBezTo>
                  <a:cubicBezTo>
                    <a:pt x="910772" y="0"/>
                    <a:pt x="1173460" y="262688"/>
                    <a:pt x="1173460" y="586730"/>
                  </a:cubicBezTo>
                  <a:cubicBezTo>
                    <a:pt x="1173460" y="910772"/>
                    <a:pt x="910772" y="1173460"/>
                    <a:pt x="586730" y="1173460"/>
                  </a:cubicBezTo>
                  <a:cubicBezTo>
                    <a:pt x="262688" y="1173460"/>
                    <a:pt x="0" y="910772"/>
                    <a:pt x="0" y="586730"/>
                  </a:cubicBezTo>
                  <a:close/>
                </a:path>
              </a:pathLst>
            </a:custGeom>
            <a:solidFill>
              <a:srgbClr val="0070C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95979" tIns="195979" rIns="195979" bIns="195979" numCol="1" spcCol="1270" anchor="ctr" anchorCtr="0">
              <a:noAutofit/>
            </a:bodyPr>
            <a:lstStyle/>
            <a:p>
              <a:pPr algn="ctr" defTabSz="844550">
                <a:lnSpc>
                  <a:spcPct val="90000"/>
                </a:lnSpc>
                <a:spcAft>
                  <a:spcPct val="35000"/>
                </a:spcAft>
              </a:pPr>
              <a:r>
                <a:rPr lang="zh-CN" altLang="en-US" sz="1900" dirty="0" smtClean="0">
                  <a:solidFill>
                    <a:srgbClr val="FFFFFF"/>
                  </a:solidFill>
                </a:rPr>
                <a:t>云服务器参数</a:t>
              </a:r>
              <a:endParaRPr lang="zh-CN" altLang="en-US" sz="1900" dirty="0">
                <a:solidFill>
                  <a:srgbClr val="FFFFFF"/>
                </a:solidFill>
              </a:endParaRPr>
            </a:p>
          </p:txBody>
        </p:sp>
        <p:sp>
          <p:nvSpPr>
            <p:cNvPr id="16" name="任意多边形 15"/>
            <p:cNvSpPr/>
            <p:nvPr/>
          </p:nvSpPr>
          <p:spPr>
            <a:xfrm rot="5400000">
              <a:off x="5715547" y="5155764"/>
              <a:ext cx="472869" cy="398976"/>
            </a:xfrm>
            <a:custGeom>
              <a:avLst/>
              <a:gdLst>
                <a:gd name="connsiteX0" fmla="*/ 0 w 472869"/>
                <a:gd name="connsiteY0" fmla="*/ 79795 h 398976"/>
                <a:gd name="connsiteX1" fmla="*/ 273381 w 472869"/>
                <a:gd name="connsiteY1" fmla="*/ 79795 h 398976"/>
                <a:gd name="connsiteX2" fmla="*/ 273381 w 472869"/>
                <a:gd name="connsiteY2" fmla="*/ 0 h 398976"/>
                <a:gd name="connsiteX3" fmla="*/ 472869 w 472869"/>
                <a:gd name="connsiteY3" fmla="*/ 199488 h 398976"/>
                <a:gd name="connsiteX4" fmla="*/ 273381 w 472869"/>
                <a:gd name="connsiteY4" fmla="*/ 398976 h 398976"/>
                <a:gd name="connsiteX5" fmla="*/ 273381 w 472869"/>
                <a:gd name="connsiteY5" fmla="*/ 319181 h 398976"/>
                <a:gd name="connsiteX6" fmla="*/ 0 w 472869"/>
                <a:gd name="connsiteY6" fmla="*/ 319181 h 398976"/>
                <a:gd name="connsiteX7" fmla="*/ 0 w 472869"/>
                <a:gd name="connsiteY7" fmla="*/ 79795 h 39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869" h="398976">
                  <a:moveTo>
                    <a:pt x="0" y="79795"/>
                  </a:moveTo>
                  <a:lnTo>
                    <a:pt x="273381" y="79795"/>
                  </a:lnTo>
                  <a:lnTo>
                    <a:pt x="273381" y="0"/>
                  </a:lnTo>
                  <a:lnTo>
                    <a:pt x="472869" y="199488"/>
                  </a:lnTo>
                  <a:lnTo>
                    <a:pt x="273381" y="398976"/>
                  </a:lnTo>
                  <a:lnTo>
                    <a:pt x="273381" y="319181"/>
                  </a:lnTo>
                  <a:lnTo>
                    <a:pt x="0" y="319181"/>
                  </a:lnTo>
                  <a:lnTo>
                    <a:pt x="0" y="79795"/>
                  </a:lnTo>
                  <a:close/>
                </a:path>
              </a:pathLst>
            </a:custGeom>
            <a:solidFill>
              <a:schemeClr val="accent6">
                <a:lumMod val="20000"/>
                <a:lumOff val="80000"/>
              </a:schemeClr>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spcFirstLastPara="0" vert="horz" wrap="square" lIns="0" tIns="79794" rIns="119693" bIns="79796" numCol="1" spcCol="1270" anchor="ctr" anchorCtr="0">
              <a:noAutofit/>
            </a:bodyPr>
            <a:lstStyle/>
            <a:p>
              <a:pPr algn="ctr" defTabSz="488950">
                <a:lnSpc>
                  <a:spcPct val="90000"/>
                </a:lnSpc>
                <a:spcAft>
                  <a:spcPct val="35000"/>
                </a:spcAft>
              </a:pPr>
              <a:endParaRPr lang="zh-CN" altLang="en-US" sz="1100">
                <a:solidFill>
                  <a:srgbClr val="FFFFFF"/>
                </a:solidFill>
              </a:endParaRPr>
            </a:p>
          </p:txBody>
        </p:sp>
        <p:sp>
          <p:nvSpPr>
            <p:cNvPr id="7" name="任意多边形 6"/>
            <p:cNvSpPr/>
            <p:nvPr/>
          </p:nvSpPr>
          <p:spPr>
            <a:xfrm>
              <a:off x="5331566" y="2561983"/>
              <a:ext cx="1240835" cy="640756"/>
            </a:xfrm>
            <a:custGeom>
              <a:avLst/>
              <a:gdLst>
                <a:gd name="connsiteX0" fmla="*/ 0 w 1240835"/>
                <a:gd name="connsiteY0" fmla="*/ 320378 h 640756"/>
                <a:gd name="connsiteX1" fmla="*/ 620418 w 1240835"/>
                <a:gd name="connsiteY1" fmla="*/ 0 h 640756"/>
                <a:gd name="connsiteX2" fmla="*/ 1240836 w 1240835"/>
                <a:gd name="connsiteY2" fmla="*/ 320378 h 640756"/>
                <a:gd name="connsiteX3" fmla="*/ 620418 w 1240835"/>
                <a:gd name="connsiteY3" fmla="*/ 640756 h 640756"/>
                <a:gd name="connsiteX4" fmla="*/ 0 w 1240835"/>
                <a:gd name="connsiteY4" fmla="*/ 320378 h 640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835" h="640756">
                  <a:moveTo>
                    <a:pt x="0" y="320378"/>
                  </a:moveTo>
                  <a:cubicBezTo>
                    <a:pt x="0" y="143438"/>
                    <a:pt x="277771" y="0"/>
                    <a:pt x="620418" y="0"/>
                  </a:cubicBezTo>
                  <a:cubicBezTo>
                    <a:pt x="963065" y="0"/>
                    <a:pt x="1240836" y="143438"/>
                    <a:pt x="1240836" y="320378"/>
                  </a:cubicBezTo>
                  <a:cubicBezTo>
                    <a:pt x="1240836" y="497318"/>
                    <a:pt x="963065" y="640756"/>
                    <a:pt x="620418" y="640756"/>
                  </a:cubicBezTo>
                  <a:cubicBezTo>
                    <a:pt x="277771" y="640756"/>
                    <a:pt x="0" y="497318"/>
                    <a:pt x="0" y="320378"/>
                  </a:cubicBezTo>
                  <a:close/>
                </a:path>
              </a:pathLst>
            </a:cu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98226" tIns="110347" rIns="198226" bIns="110347" numCol="1" spcCol="1270" anchor="ctr" anchorCtr="0">
              <a:noAutofit/>
            </a:bodyPr>
            <a:lstStyle/>
            <a:p>
              <a:pPr algn="ctr" defTabSz="577850">
                <a:lnSpc>
                  <a:spcPct val="90000"/>
                </a:lnSpc>
                <a:spcAft>
                  <a:spcPct val="35000"/>
                </a:spcAft>
              </a:pPr>
              <a:r>
                <a:rPr lang="zh-CN" altLang="en-US" sz="1300" dirty="0" smtClean="0">
                  <a:solidFill>
                    <a:srgbClr val="FFFFFF"/>
                  </a:solidFill>
                </a:rPr>
                <a:t>计费模式</a:t>
              </a:r>
              <a:endParaRPr lang="zh-CN" altLang="en-US" sz="1300" dirty="0">
                <a:solidFill>
                  <a:srgbClr val="FFFFFF"/>
                </a:solidFill>
              </a:endParaRPr>
            </a:p>
          </p:txBody>
        </p:sp>
        <p:sp>
          <p:nvSpPr>
            <p:cNvPr id="9" name="任意多边形 8"/>
            <p:cNvSpPr/>
            <p:nvPr/>
          </p:nvSpPr>
          <p:spPr>
            <a:xfrm>
              <a:off x="6494063" y="2882361"/>
              <a:ext cx="1240835" cy="640756"/>
            </a:xfrm>
            <a:custGeom>
              <a:avLst/>
              <a:gdLst>
                <a:gd name="connsiteX0" fmla="*/ 0 w 1240835"/>
                <a:gd name="connsiteY0" fmla="*/ 320378 h 640756"/>
                <a:gd name="connsiteX1" fmla="*/ 620418 w 1240835"/>
                <a:gd name="connsiteY1" fmla="*/ 0 h 640756"/>
                <a:gd name="connsiteX2" fmla="*/ 1240836 w 1240835"/>
                <a:gd name="connsiteY2" fmla="*/ 320378 h 640756"/>
                <a:gd name="connsiteX3" fmla="*/ 620418 w 1240835"/>
                <a:gd name="connsiteY3" fmla="*/ 640756 h 640756"/>
                <a:gd name="connsiteX4" fmla="*/ 0 w 1240835"/>
                <a:gd name="connsiteY4" fmla="*/ 320378 h 640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835" h="640756">
                  <a:moveTo>
                    <a:pt x="0" y="320378"/>
                  </a:moveTo>
                  <a:cubicBezTo>
                    <a:pt x="0" y="143438"/>
                    <a:pt x="277771" y="0"/>
                    <a:pt x="620418" y="0"/>
                  </a:cubicBezTo>
                  <a:cubicBezTo>
                    <a:pt x="963065" y="0"/>
                    <a:pt x="1240836" y="143438"/>
                    <a:pt x="1240836" y="320378"/>
                  </a:cubicBezTo>
                  <a:cubicBezTo>
                    <a:pt x="1240836" y="497318"/>
                    <a:pt x="963065" y="640756"/>
                    <a:pt x="620418" y="640756"/>
                  </a:cubicBezTo>
                  <a:cubicBezTo>
                    <a:pt x="277771" y="640756"/>
                    <a:pt x="0" y="497318"/>
                    <a:pt x="0" y="320378"/>
                  </a:cubicBezTo>
                  <a:close/>
                </a:path>
              </a:pathLst>
            </a:cu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98226" tIns="110347" rIns="198226" bIns="110347" numCol="1" spcCol="1270" anchor="ctr" anchorCtr="0">
              <a:noAutofit/>
            </a:bodyPr>
            <a:lstStyle/>
            <a:p>
              <a:pPr algn="ctr" defTabSz="577850">
                <a:lnSpc>
                  <a:spcPct val="90000"/>
                </a:lnSpc>
                <a:spcAft>
                  <a:spcPct val="35000"/>
                </a:spcAft>
              </a:pPr>
              <a:r>
                <a:rPr lang="zh-CN" altLang="en-US" sz="1300" dirty="0" smtClean="0">
                  <a:solidFill>
                    <a:srgbClr val="FFFFFF"/>
                  </a:solidFill>
                </a:rPr>
                <a:t>区域</a:t>
              </a:r>
              <a:endParaRPr lang="zh-CN" altLang="en-US" sz="1300" dirty="0">
                <a:solidFill>
                  <a:srgbClr val="FFFFFF"/>
                </a:solidFill>
              </a:endParaRPr>
            </a:p>
          </p:txBody>
        </p:sp>
        <p:sp>
          <p:nvSpPr>
            <p:cNvPr id="11" name="任意多边形 10"/>
            <p:cNvSpPr/>
            <p:nvPr/>
          </p:nvSpPr>
          <p:spPr>
            <a:xfrm>
              <a:off x="7097187" y="3631393"/>
              <a:ext cx="1240835" cy="640756"/>
            </a:xfrm>
            <a:custGeom>
              <a:avLst/>
              <a:gdLst>
                <a:gd name="connsiteX0" fmla="*/ 0 w 1240835"/>
                <a:gd name="connsiteY0" fmla="*/ 320378 h 640756"/>
                <a:gd name="connsiteX1" fmla="*/ 620418 w 1240835"/>
                <a:gd name="connsiteY1" fmla="*/ 0 h 640756"/>
                <a:gd name="connsiteX2" fmla="*/ 1240836 w 1240835"/>
                <a:gd name="connsiteY2" fmla="*/ 320378 h 640756"/>
                <a:gd name="connsiteX3" fmla="*/ 620418 w 1240835"/>
                <a:gd name="connsiteY3" fmla="*/ 640756 h 640756"/>
                <a:gd name="connsiteX4" fmla="*/ 0 w 1240835"/>
                <a:gd name="connsiteY4" fmla="*/ 320378 h 640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835" h="640756">
                  <a:moveTo>
                    <a:pt x="0" y="320378"/>
                  </a:moveTo>
                  <a:cubicBezTo>
                    <a:pt x="0" y="143438"/>
                    <a:pt x="277771" y="0"/>
                    <a:pt x="620418" y="0"/>
                  </a:cubicBezTo>
                  <a:cubicBezTo>
                    <a:pt x="963065" y="0"/>
                    <a:pt x="1240836" y="143438"/>
                    <a:pt x="1240836" y="320378"/>
                  </a:cubicBezTo>
                  <a:cubicBezTo>
                    <a:pt x="1240836" y="497318"/>
                    <a:pt x="963065" y="640756"/>
                    <a:pt x="620418" y="640756"/>
                  </a:cubicBezTo>
                  <a:cubicBezTo>
                    <a:pt x="277771" y="640756"/>
                    <a:pt x="0" y="497318"/>
                    <a:pt x="0" y="320378"/>
                  </a:cubicBezTo>
                  <a:close/>
                </a:path>
              </a:pathLst>
            </a:cu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98226" tIns="110347" rIns="198226" bIns="110347" numCol="1" spcCol="1270" anchor="ctr" anchorCtr="0">
              <a:noAutofit/>
            </a:bodyPr>
            <a:lstStyle/>
            <a:p>
              <a:pPr algn="ctr" defTabSz="577850">
                <a:lnSpc>
                  <a:spcPct val="90000"/>
                </a:lnSpc>
                <a:spcAft>
                  <a:spcPct val="35000"/>
                </a:spcAft>
              </a:pPr>
              <a:r>
                <a:rPr lang="en-US" altLang="zh-CN" sz="1300" dirty="0" smtClean="0">
                  <a:solidFill>
                    <a:srgbClr val="FFFFFF"/>
                  </a:solidFill>
                </a:rPr>
                <a:t>CPU</a:t>
              </a:r>
              <a:r>
                <a:rPr lang="zh-CN" altLang="en-US" sz="1300" dirty="0" smtClean="0">
                  <a:solidFill>
                    <a:srgbClr val="FFFFFF"/>
                  </a:solidFill>
                </a:rPr>
                <a:t>架构</a:t>
              </a:r>
              <a:endParaRPr lang="zh-CN" altLang="en-US" sz="1300" dirty="0">
                <a:solidFill>
                  <a:srgbClr val="FFFFFF"/>
                </a:solidFill>
              </a:endParaRPr>
            </a:p>
          </p:txBody>
        </p:sp>
        <p:sp>
          <p:nvSpPr>
            <p:cNvPr id="13" name="任意多边形 12"/>
            <p:cNvSpPr/>
            <p:nvPr/>
          </p:nvSpPr>
          <p:spPr>
            <a:xfrm>
              <a:off x="7094305" y="4493871"/>
              <a:ext cx="1240835" cy="640756"/>
            </a:xfrm>
            <a:custGeom>
              <a:avLst/>
              <a:gdLst>
                <a:gd name="connsiteX0" fmla="*/ 0 w 1240835"/>
                <a:gd name="connsiteY0" fmla="*/ 320378 h 640756"/>
                <a:gd name="connsiteX1" fmla="*/ 620418 w 1240835"/>
                <a:gd name="connsiteY1" fmla="*/ 0 h 640756"/>
                <a:gd name="connsiteX2" fmla="*/ 1240836 w 1240835"/>
                <a:gd name="connsiteY2" fmla="*/ 320378 h 640756"/>
                <a:gd name="connsiteX3" fmla="*/ 620418 w 1240835"/>
                <a:gd name="connsiteY3" fmla="*/ 640756 h 640756"/>
                <a:gd name="connsiteX4" fmla="*/ 0 w 1240835"/>
                <a:gd name="connsiteY4" fmla="*/ 320378 h 640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835" h="640756">
                  <a:moveTo>
                    <a:pt x="0" y="320378"/>
                  </a:moveTo>
                  <a:cubicBezTo>
                    <a:pt x="0" y="143438"/>
                    <a:pt x="277771" y="0"/>
                    <a:pt x="620418" y="0"/>
                  </a:cubicBezTo>
                  <a:cubicBezTo>
                    <a:pt x="963065" y="0"/>
                    <a:pt x="1240836" y="143438"/>
                    <a:pt x="1240836" y="320378"/>
                  </a:cubicBezTo>
                  <a:cubicBezTo>
                    <a:pt x="1240836" y="497318"/>
                    <a:pt x="963065" y="640756"/>
                    <a:pt x="620418" y="640756"/>
                  </a:cubicBezTo>
                  <a:cubicBezTo>
                    <a:pt x="277771" y="640756"/>
                    <a:pt x="0" y="497318"/>
                    <a:pt x="0" y="320378"/>
                  </a:cubicBezTo>
                  <a:close/>
                </a:path>
              </a:pathLst>
            </a:cu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98226" tIns="110347" rIns="198226" bIns="110347" numCol="1" spcCol="1270" anchor="ctr" anchorCtr="0">
              <a:noAutofit/>
            </a:bodyPr>
            <a:lstStyle/>
            <a:p>
              <a:pPr algn="ctr" defTabSz="577850">
                <a:lnSpc>
                  <a:spcPct val="90000"/>
                </a:lnSpc>
                <a:spcAft>
                  <a:spcPct val="35000"/>
                </a:spcAft>
              </a:pPr>
              <a:r>
                <a:rPr lang="zh-CN" altLang="en-US" sz="1300" dirty="0" smtClean="0">
                  <a:solidFill>
                    <a:srgbClr val="FFFFFF"/>
                  </a:solidFill>
                </a:rPr>
                <a:t>规格</a:t>
              </a:r>
              <a:endParaRPr lang="zh-CN" altLang="en-US" sz="1300" dirty="0">
                <a:solidFill>
                  <a:srgbClr val="FFFFFF"/>
                </a:solidFill>
              </a:endParaRPr>
            </a:p>
          </p:txBody>
        </p:sp>
        <p:sp>
          <p:nvSpPr>
            <p:cNvPr id="15" name="任意多边形 14"/>
            <p:cNvSpPr/>
            <p:nvPr/>
          </p:nvSpPr>
          <p:spPr>
            <a:xfrm>
              <a:off x="6494064" y="5237075"/>
              <a:ext cx="1240835" cy="640756"/>
            </a:xfrm>
            <a:custGeom>
              <a:avLst/>
              <a:gdLst>
                <a:gd name="connsiteX0" fmla="*/ 0 w 1240835"/>
                <a:gd name="connsiteY0" fmla="*/ 320378 h 640756"/>
                <a:gd name="connsiteX1" fmla="*/ 620418 w 1240835"/>
                <a:gd name="connsiteY1" fmla="*/ 0 h 640756"/>
                <a:gd name="connsiteX2" fmla="*/ 1240836 w 1240835"/>
                <a:gd name="connsiteY2" fmla="*/ 320378 h 640756"/>
                <a:gd name="connsiteX3" fmla="*/ 620418 w 1240835"/>
                <a:gd name="connsiteY3" fmla="*/ 640756 h 640756"/>
                <a:gd name="connsiteX4" fmla="*/ 0 w 1240835"/>
                <a:gd name="connsiteY4" fmla="*/ 320378 h 640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835" h="640756">
                  <a:moveTo>
                    <a:pt x="0" y="320378"/>
                  </a:moveTo>
                  <a:cubicBezTo>
                    <a:pt x="0" y="143438"/>
                    <a:pt x="277771" y="0"/>
                    <a:pt x="620418" y="0"/>
                  </a:cubicBezTo>
                  <a:cubicBezTo>
                    <a:pt x="963065" y="0"/>
                    <a:pt x="1240836" y="143438"/>
                    <a:pt x="1240836" y="320378"/>
                  </a:cubicBezTo>
                  <a:cubicBezTo>
                    <a:pt x="1240836" y="497318"/>
                    <a:pt x="963065" y="640756"/>
                    <a:pt x="620418" y="640756"/>
                  </a:cubicBezTo>
                  <a:cubicBezTo>
                    <a:pt x="277771" y="640756"/>
                    <a:pt x="0" y="497318"/>
                    <a:pt x="0" y="320378"/>
                  </a:cubicBezTo>
                  <a:close/>
                </a:path>
              </a:pathLst>
            </a:cu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98226" tIns="110347" rIns="198226" bIns="110347" numCol="1" spcCol="1270" anchor="ctr" anchorCtr="0">
              <a:noAutofit/>
            </a:bodyPr>
            <a:lstStyle/>
            <a:p>
              <a:pPr algn="ctr" defTabSz="577850">
                <a:lnSpc>
                  <a:spcPct val="90000"/>
                </a:lnSpc>
                <a:spcAft>
                  <a:spcPct val="35000"/>
                </a:spcAft>
              </a:pPr>
              <a:r>
                <a:rPr lang="zh-CN" altLang="en-US" sz="1300" dirty="0" smtClean="0">
                  <a:solidFill>
                    <a:srgbClr val="FFFFFF"/>
                  </a:solidFill>
                </a:rPr>
                <a:t>镜像</a:t>
              </a:r>
              <a:endParaRPr lang="zh-CN" altLang="en-US" sz="1300" dirty="0">
                <a:solidFill>
                  <a:srgbClr val="FFFFFF"/>
                </a:solidFill>
              </a:endParaRPr>
            </a:p>
          </p:txBody>
        </p:sp>
        <p:sp>
          <p:nvSpPr>
            <p:cNvPr id="18" name="任意多边形 17"/>
            <p:cNvSpPr/>
            <p:nvPr/>
          </p:nvSpPr>
          <p:spPr>
            <a:xfrm>
              <a:off x="5331566" y="5682021"/>
              <a:ext cx="1240835" cy="640756"/>
            </a:xfrm>
            <a:custGeom>
              <a:avLst/>
              <a:gdLst>
                <a:gd name="connsiteX0" fmla="*/ 0 w 1240835"/>
                <a:gd name="connsiteY0" fmla="*/ 320378 h 640756"/>
                <a:gd name="connsiteX1" fmla="*/ 620418 w 1240835"/>
                <a:gd name="connsiteY1" fmla="*/ 0 h 640756"/>
                <a:gd name="connsiteX2" fmla="*/ 1240836 w 1240835"/>
                <a:gd name="connsiteY2" fmla="*/ 320378 h 640756"/>
                <a:gd name="connsiteX3" fmla="*/ 620418 w 1240835"/>
                <a:gd name="connsiteY3" fmla="*/ 640756 h 640756"/>
                <a:gd name="connsiteX4" fmla="*/ 0 w 1240835"/>
                <a:gd name="connsiteY4" fmla="*/ 320378 h 640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835" h="640756">
                  <a:moveTo>
                    <a:pt x="0" y="320378"/>
                  </a:moveTo>
                  <a:cubicBezTo>
                    <a:pt x="0" y="143438"/>
                    <a:pt x="277771" y="0"/>
                    <a:pt x="620418" y="0"/>
                  </a:cubicBezTo>
                  <a:cubicBezTo>
                    <a:pt x="963065" y="0"/>
                    <a:pt x="1240836" y="143438"/>
                    <a:pt x="1240836" y="320378"/>
                  </a:cubicBezTo>
                  <a:cubicBezTo>
                    <a:pt x="1240836" y="497318"/>
                    <a:pt x="963065" y="640756"/>
                    <a:pt x="620418" y="640756"/>
                  </a:cubicBezTo>
                  <a:cubicBezTo>
                    <a:pt x="277771" y="640756"/>
                    <a:pt x="0" y="497318"/>
                    <a:pt x="0" y="320378"/>
                  </a:cubicBezTo>
                  <a:close/>
                </a:path>
              </a:pathLst>
            </a:cu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98226" tIns="110347" rIns="198226" bIns="110347" numCol="1" spcCol="1270" anchor="ctr" anchorCtr="0">
              <a:noAutofit/>
            </a:bodyPr>
            <a:lstStyle/>
            <a:p>
              <a:pPr algn="ctr" defTabSz="577850">
                <a:lnSpc>
                  <a:spcPct val="90000"/>
                </a:lnSpc>
                <a:spcAft>
                  <a:spcPct val="35000"/>
                </a:spcAft>
              </a:pPr>
              <a:r>
                <a:rPr lang="zh-CN" altLang="en-US" sz="1300" dirty="0" smtClean="0">
                  <a:solidFill>
                    <a:srgbClr val="FFFFFF"/>
                  </a:solidFill>
                </a:rPr>
                <a:t>系统盘</a:t>
              </a:r>
              <a:endParaRPr lang="zh-CN" altLang="en-US" sz="1300" dirty="0">
                <a:solidFill>
                  <a:srgbClr val="FFFFFF"/>
                </a:solidFill>
              </a:endParaRPr>
            </a:p>
          </p:txBody>
        </p:sp>
        <p:sp>
          <p:nvSpPr>
            <p:cNvPr id="20" name="任意多边形 19"/>
            <p:cNvSpPr/>
            <p:nvPr/>
          </p:nvSpPr>
          <p:spPr>
            <a:xfrm>
              <a:off x="4169068" y="5237075"/>
              <a:ext cx="1240835" cy="640756"/>
            </a:xfrm>
            <a:custGeom>
              <a:avLst/>
              <a:gdLst>
                <a:gd name="connsiteX0" fmla="*/ 0 w 1240835"/>
                <a:gd name="connsiteY0" fmla="*/ 320378 h 640756"/>
                <a:gd name="connsiteX1" fmla="*/ 620418 w 1240835"/>
                <a:gd name="connsiteY1" fmla="*/ 0 h 640756"/>
                <a:gd name="connsiteX2" fmla="*/ 1240836 w 1240835"/>
                <a:gd name="connsiteY2" fmla="*/ 320378 h 640756"/>
                <a:gd name="connsiteX3" fmla="*/ 620418 w 1240835"/>
                <a:gd name="connsiteY3" fmla="*/ 640756 h 640756"/>
                <a:gd name="connsiteX4" fmla="*/ 0 w 1240835"/>
                <a:gd name="connsiteY4" fmla="*/ 320378 h 640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835" h="640756">
                  <a:moveTo>
                    <a:pt x="0" y="320378"/>
                  </a:moveTo>
                  <a:cubicBezTo>
                    <a:pt x="0" y="143438"/>
                    <a:pt x="277771" y="0"/>
                    <a:pt x="620418" y="0"/>
                  </a:cubicBezTo>
                  <a:cubicBezTo>
                    <a:pt x="963065" y="0"/>
                    <a:pt x="1240836" y="143438"/>
                    <a:pt x="1240836" y="320378"/>
                  </a:cubicBezTo>
                  <a:cubicBezTo>
                    <a:pt x="1240836" y="497318"/>
                    <a:pt x="963065" y="640756"/>
                    <a:pt x="620418" y="640756"/>
                  </a:cubicBezTo>
                  <a:cubicBezTo>
                    <a:pt x="277771" y="640756"/>
                    <a:pt x="0" y="497318"/>
                    <a:pt x="0" y="320378"/>
                  </a:cubicBezTo>
                  <a:close/>
                </a:path>
              </a:pathLst>
            </a:cu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98226" tIns="110347" rIns="198226" bIns="110347" numCol="1" spcCol="1270" anchor="ctr" anchorCtr="0">
              <a:noAutofit/>
            </a:bodyPr>
            <a:lstStyle/>
            <a:p>
              <a:pPr algn="ctr" defTabSz="577850">
                <a:lnSpc>
                  <a:spcPct val="90000"/>
                </a:lnSpc>
                <a:spcAft>
                  <a:spcPct val="35000"/>
                </a:spcAft>
              </a:pPr>
              <a:r>
                <a:rPr lang="zh-CN" altLang="en-US" sz="1300" dirty="0" smtClean="0">
                  <a:solidFill>
                    <a:srgbClr val="FFFFFF"/>
                  </a:solidFill>
                </a:rPr>
                <a:t>弹性公网</a:t>
              </a:r>
              <a:r>
                <a:rPr lang="en-US" altLang="zh-CN" sz="1300" dirty="0" smtClean="0">
                  <a:solidFill>
                    <a:srgbClr val="FFFFFF"/>
                  </a:solidFill>
                </a:rPr>
                <a:t>IP</a:t>
              </a:r>
              <a:endParaRPr lang="zh-CN" altLang="en-US" sz="1300" dirty="0">
                <a:solidFill>
                  <a:srgbClr val="FFFFFF"/>
                </a:solidFill>
              </a:endParaRPr>
            </a:p>
          </p:txBody>
        </p:sp>
        <p:sp>
          <p:nvSpPr>
            <p:cNvPr id="22" name="任意多边形 21"/>
            <p:cNvSpPr/>
            <p:nvPr/>
          </p:nvSpPr>
          <p:spPr>
            <a:xfrm>
              <a:off x="3549980" y="4493871"/>
              <a:ext cx="1240835" cy="640756"/>
            </a:xfrm>
            <a:custGeom>
              <a:avLst/>
              <a:gdLst>
                <a:gd name="connsiteX0" fmla="*/ 0 w 1240835"/>
                <a:gd name="connsiteY0" fmla="*/ 320378 h 640756"/>
                <a:gd name="connsiteX1" fmla="*/ 620418 w 1240835"/>
                <a:gd name="connsiteY1" fmla="*/ 0 h 640756"/>
                <a:gd name="connsiteX2" fmla="*/ 1240836 w 1240835"/>
                <a:gd name="connsiteY2" fmla="*/ 320378 h 640756"/>
                <a:gd name="connsiteX3" fmla="*/ 620418 w 1240835"/>
                <a:gd name="connsiteY3" fmla="*/ 640756 h 640756"/>
                <a:gd name="connsiteX4" fmla="*/ 0 w 1240835"/>
                <a:gd name="connsiteY4" fmla="*/ 320378 h 640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835" h="640756">
                  <a:moveTo>
                    <a:pt x="0" y="320378"/>
                  </a:moveTo>
                  <a:cubicBezTo>
                    <a:pt x="0" y="143438"/>
                    <a:pt x="277771" y="0"/>
                    <a:pt x="620418" y="0"/>
                  </a:cubicBezTo>
                  <a:cubicBezTo>
                    <a:pt x="963065" y="0"/>
                    <a:pt x="1240836" y="143438"/>
                    <a:pt x="1240836" y="320378"/>
                  </a:cubicBezTo>
                  <a:cubicBezTo>
                    <a:pt x="1240836" y="497318"/>
                    <a:pt x="963065" y="640756"/>
                    <a:pt x="620418" y="640756"/>
                  </a:cubicBezTo>
                  <a:cubicBezTo>
                    <a:pt x="277771" y="640756"/>
                    <a:pt x="0" y="497318"/>
                    <a:pt x="0" y="320378"/>
                  </a:cubicBezTo>
                  <a:close/>
                </a:path>
              </a:pathLst>
            </a:cu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98226" tIns="110347" rIns="198226" bIns="110347" numCol="1" spcCol="1270" anchor="ctr" anchorCtr="0">
              <a:noAutofit/>
            </a:bodyPr>
            <a:lstStyle/>
            <a:p>
              <a:pPr algn="ctr" defTabSz="577850">
                <a:lnSpc>
                  <a:spcPct val="90000"/>
                </a:lnSpc>
                <a:spcAft>
                  <a:spcPct val="35000"/>
                </a:spcAft>
              </a:pPr>
              <a:r>
                <a:rPr lang="zh-CN" altLang="en-US" sz="1300" dirty="0" smtClean="0">
                  <a:solidFill>
                    <a:srgbClr val="FFFFFF"/>
                  </a:solidFill>
                </a:rPr>
                <a:t>规格（</a:t>
              </a:r>
              <a:r>
                <a:rPr lang="en-US" altLang="zh-CN" sz="1300" dirty="0" smtClean="0">
                  <a:solidFill>
                    <a:srgbClr val="FFFFFF"/>
                  </a:solidFill>
                </a:rPr>
                <a:t>BGP</a:t>
              </a:r>
              <a:r>
                <a:rPr lang="zh-CN" altLang="en-US" sz="1300" dirty="0" smtClean="0">
                  <a:solidFill>
                    <a:srgbClr val="FFFFFF"/>
                  </a:solidFill>
                </a:rPr>
                <a:t>）</a:t>
              </a:r>
              <a:endParaRPr lang="zh-CN" altLang="en-US" sz="1300" dirty="0">
                <a:solidFill>
                  <a:srgbClr val="FFFFFF"/>
                </a:solidFill>
              </a:endParaRPr>
            </a:p>
          </p:txBody>
        </p:sp>
        <p:sp>
          <p:nvSpPr>
            <p:cNvPr id="24" name="任意多边形 23"/>
            <p:cNvSpPr/>
            <p:nvPr/>
          </p:nvSpPr>
          <p:spPr>
            <a:xfrm>
              <a:off x="3549980" y="3631393"/>
              <a:ext cx="1240835" cy="640756"/>
            </a:xfrm>
            <a:custGeom>
              <a:avLst/>
              <a:gdLst>
                <a:gd name="connsiteX0" fmla="*/ 0 w 1240835"/>
                <a:gd name="connsiteY0" fmla="*/ 320378 h 640756"/>
                <a:gd name="connsiteX1" fmla="*/ 620418 w 1240835"/>
                <a:gd name="connsiteY1" fmla="*/ 0 h 640756"/>
                <a:gd name="connsiteX2" fmla="*/ 1240836 w 1240835"/>
                <a:gd name="connsiteY2" fmla="*/ 320378 h 640756"/>
                <a:gd name="connsiteX3" fmla="*/ 620418 w 1240835"/>
                <a:gd name="connsiteY3" fmla="*/ 640756 h 640756"/>
                <a:gd name="connsiteX4" fmla="*/ 0 w 1240835"/>
                <a:gd name="connsiteY4" fmla="*/ 320378 h 640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835" h="640756">
                  <a:moveTo>
                    <a:pt x="0" y="320378"/>
                  </a:moveTo>
                  <a:cubicBezTo>
                    <a:pt x="0" y="143438"/>
                    <a:pt x="277771" y="0"/>
                    <a:pt x="620418" y="0"/>
                  </a:cubicBezTo>
                  <a:cubicBezTo>
                    <a:pt x="963065" y="0"/>
                    <a:pt x="1240836" y="143438"/>
                    <a:pt x="1240836" y="320378"/>
                  </a:cubicBezTo>
                  <a:cubicBezTo>
                    <a:pt x="1240836" y="497318"/>
                    <a:pt x="963065" y="640756"/>
                    <a:pt x="620418" y="640756"/>
                  </a:cubicBezTo>
                  <a:cubicBezTo>
                    <a:pt x="277771" y="640756"/>
                    <a:pt x="0" y="497318"/>
                    <a:pt x="0" y="320378"/>
                  </a:cubicBezTo>
                  <a:close/>
                </a:path>
              </a:pathLst>
            </a:cu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98226" tIns="110347" rIns="198226" bIns="110347" numCol="1" spcCol="1270" anchor="ctr" anchorCtr="0">
              <a:noAutofit/>
            </a:bodyPr>
            <a:lstStyle/>
            <a:p>
              <a:pPr algn="ctr" defTabSz="577850">
                <a:lnSpc>
                  <a:spcPct val="90000"/>
                </a:lnSpc>
                <a:spcAft>
                  <a:spcPct val="35000"/>
                </a:spcAft>
              </a:pPr>
              <a:r>
                <a:rPr lang="zh-CN" altLang="en-US" sz="1300" dirty="0" smtClean="0">
                  <a:solidFill>
                    <a:srgbClr val="FFFFFF"/>
                  </a:solidFill>
                </a:rPr>
                <a:t>共享类型</a:t>
              </a:r>
              <a:endParaRPr lang="zh-CN" altLang="en-US" sz="1300" dirty="0">
                <a:solidFill>
                  <a:srgbClr val="FFFFFF"/>
                </a:solidFill>
              </a:endParaRPr>
            </a:p>
          </p:txBody>
        </p:sp>
        <p:sp>
          <p:nvSpPr>
            <p:cNvPr id="26" name="任意多边形 25"/>
            <p:cNvSpPr/>
            <p:nvPr/>
          </p:nvSpPr>
          <p:spPr>
            <a:xfrm>
              <a:off x="4169068" y="2884148"/>
              <a:ext cx="1240835" cy="640756"/>
            </a:xfrm>
            <a:custGeom>
              <a:avLst/>
              <a:gdLst>
                <a:gd name="connsiteX0" fmla="*/ 0 w 1240835"/>
                <a:gd name="connsiteY0" fmla="*/ 320378 h 640756"/>
                <a:gd name="connsiteX1" fmla="*/ 620418 w 1240835"/>
                <a:gd name="connsiteY1" fmla="*/ 0 h 640756"/>
                <a:gd name="connsiteX2" fmla="*/ 1240836 w 1240835"/>
                <a:gd name="connsiteY2" fmla="*/ 320378 h 640756"/>
                <a:gd name="connsiteX3" fmla="*/ 620418 w 1240835"/>
                <a:gd name="connsiteY3" fmla="*/ 640756 h 640756"/>
                <a:gd name="connsiteX4" fmla="*/ 0 w 1240835"/>
                <a:gd name="connsiteY4" fmla="*/ 320378 h 640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835" h="640756">
                  <a:moveTo>
                    <a:pt x="0" y="320378"/>
                  </a:moveTo>
                  <a:cubicBezTo>
                    <a:pt x="0" y="143438"/>
                    <a:pt x="277771" y="0"/>
                    <a:pt x="620418" y="0"/>
                  </a:cubicBezTo>
                  <a:cubicBezTo>
                    <a:pt x="963065" y="0"/>
                    <a:pt x="1240836" y="143438"/>
                    <a:pt x="1240836" y="320378"/>
                  </a:cubicBezTo>
                  <a:cubicBezTo>
                    <a:pt x="1240836" y="497318"/>
                    <a:pt x="963065" y="640756"/>
                    <a:pt x="620418" y="640756"/>
                  </a:cubicBezTo>
                  <a:cubicBezTo>
                    <a:pt x="277771" y="640756"/>
                    <a:pt x="0" y="497318"/>
                    <a:pt x="0" y="320378"/>
                  </a:cubicBezTo>
                  <a:close/>
                </a:path>
              </a:pathLst>
            </a:cu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98226" tIns="110347" rIns="198226" bIns="110347" numCol="1" spcCol="1270" anchor="ctr" anchorCtr="0">
              <a:noAutofit/>
            </a:bodyPr>
            <a:lstStyle/>
            <a:p>
              <a:pPr algn="ctr" defTabSz="577850">
                <a:lnSpc>
                  <a:spcPct val="90000"/>
                </a:lnSpc>
                <a:spcAft>
                  <a:spcPct val="35000"/>
                </a:spcAft>
              </a:pPr>
              <a:r>
                <a:rPr lang="zh-CN" altLang="en-US" sz="1300" dirty="0" smtClean="0">
                  <a:solidFill>
                    <a:srgbClr val="FFFFFF"/>
                  </a:solidFill>
                </a:rPr>
                <a:t>计费方式</a:t>
              </a:r>
              <a:endParaRPr lang="zh-CN" altLang="en-US" sz="1300" dirty="0">
                <a:solidFill>
                  <a:srgbClr val="FFFFFF"/>
                </a:solidFill>
              </a:endParaRPr>
            </a:p>
          </p:txBody>
        </p:sp>
        <p:sp>
          <p:nvSpPr>
            <p:cNvPr id="29" name="任意多边形 28"/>
            <p:cNvSpPr/>
            <p:nvPr/>
          </p:nvSpPr>
          <p:spPr>
            <a:xfrm rot="16200000" flipV="1">
              <a:off x="5728302" y="3330107"/>
              <a:ext cx="472869" cy="398976"/>
            </a:xfrm>
            <a:custGeom>
              <a:avLst/>
              <a:gdLst>
                <a:gd name="connsiteX0" fmla="*/ 0 w 472869"/>
                <a:gd name="connsiteY0" fmla="*/ 79795 h 398976"/>
                <a:gd name="connsiteX1" fmla="*/ 273381 w 472869"/>
                <a:gd name="connsiteY1" fmla="*/ 79795 h 398976"/>
                <a:gd name="connsiteX2" fmla="*/ 273381 w 472869"/>
                <a:gd name="connsiteY2" fmla="*/ 0 h 398976"/>
                <a:gd name="connsiteX3" fmla="*/ 472869 w 472869"/>
                <a:gd name="connsiteY3" fmla="*/ 199488 h 398976"/>
                <a:gd name="connsiteX4" fmla="*/ 273381 w 472869"/>
                <a:gd name="connsiteY4" fmla="*/ 398976 h 398976"/>
                <a:gd name="connsiteX5" fmla="*/ 273381 w 472869"/>
                <a:gd name="connsiteY5" fmla="*/ 319181 h 398976"/>
                <a:gd name="connsiteX6" fmla="*/ 0 w 472869"/>
                <a:gd name="connsiteY6" fmla="*/ 319181 h 398976"/>
                <a:gd name="connsiteX7" fmla="*/ 0 w 472869"/>
                <a:gd name="connsiteY7" fmla="*/ 79795 h 39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869" h="398976">
                  <a:moveTo>
                    <a:pt x="0" y="79795"/>
                  </a:moveTo>
                  <a:lnTo>
                    <a:pt x="273381" y="79795"/>
                  </a:lnTo>
                  <a:lnTo>
                    <a:pt x="273381" y="0"/>
                  </a:lnTo>
                  <a:lnTo>
                    <a:pt x="472869" y="199488"/>
                  </a:lnTo>
                  <a:lnTo>
                    <a:pt x="273381" y="398976"/>
                  </a:lnTo>
                  <a:lnTo>
                    <a:pt x="273381" y="319181"/>
                  </a:lnTo>
                  <a:lnTo>
                    <a:pt x="0" y="319181"/>
                  </a:lnTo>
                  <a:lnTo>
                    <a:pt x="0" y="79795"/>
                  </a:lnTo>
                  <a:close/>
                </a:path>
              </a:pathLst>
            </a:custGeom>
            <a:solidFill>
              <a:schemeClr val="accent6">
                <a:lumMod val="20000"/>
                <a:lumOff val="80000"/>
              </a:schemeClr>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spcFirstLastPara="0" vert="horz" wrap="square" lIns="0" tIns="79794" rIns="119693" bIns="79796" numCol="1" spcCol="1270" anchor="ctr" anchorCtr="0">
              <a:noAutofit/>
            </a:bodyPr>
            <a:lstStyle/>
            <a:p>
              <a:pPr algn="ctr" defTabSz="488950">
                <a:lnSpc>
                  <a:spcPct val="90000"/>
                </a:lnSpc>
                <a:spcAft>
                  <a:spcPct val="35000"/>
                </a:spcAft>
              </a:pPr>
              <a:endParaRPr lang="zh-CN" altLang="en-US" sz="1100">
                <a:solidFill>
                  <a:srgbClr val="FFFFFF"/>
                </a:solidFill>
              </a:endParaRPr>
            </a:p>
          </p:txBody>
        </p:sp>
        <p:sp>
          <p:nvSpPr>
            <p:cNvPr id="30" name="任意多边形 29"/>
            <p:cNvSpPr/>
            <p:nvPr/>
          </p:nvSpPr>
          <p:spPr>
            <a:xfrm rot="3148699">
              <a:off x="6279769" y="4917096"/>
              <a:ext cx="472869" cy="398976"/>
            </a:xfrm>
            <a:custGeom>
              <a:avLst/>
              <a:gdLst>
                <a:gd name="connsiteX0" fmla="*/ 0 w 472869"/>
                <a:gd name="connsiteY0" fmla="*/ 79795 h 398976"/>
                <a:gd name="connsiteX1" fmla="*/ 273381 w 472869"/>
                <a:gd name="connsiteY1" fmla="*/ 79795 h 398976"/>
                <a:gd name="connsiteX2" fmla="*/ 273381 w 472869"/>
                <a:gd name="connsiteY2" fmla="*/ 0 h 398976"/>
                <a:gd name="connsiteX3" fmla="*/ 472869 w 472869"/>
                <a:gd name="connsiteY3" fmla="*/ 199488 h 398976"/>
                <a:gd name="connsiteX4" fmla="*/ 273381 w 472869"/>
                <a:gd name="connsiteY4" fmla="*/ 398976 h 398976"/>
                <a:gd name="connsiteX5" fmla="*/ 273381 w 472869"/>
                <a:gd name="connsiteY5" fmla="*/ 319181 h 398976"/>
                <a:gd name="connsiteX6" fmla="*/ 0 w 472869"/>
                <a:gd name="connsiteY6" fmla="*/ 319181 h 398976"/>
                <a:gd name="connsiteX7" fmla="*/ 0 w 472869"/>
                <a:gd name="connsiteY7" fmla="*/ 79795 h 39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869" h="398976">
                  <a:moveTo>
                    <a:pt x="0" y="79795"/>
                  </a:moveTo>
                  <a:lnTo>
                    <a:pt x="273381" y="79795"/>
                  </a:lnTo>
                  <a:lnTo>
                    <a:pt x="273381" y="0"/>
                  </a:lnTo>
                  <a:lnTo>
                    <a:pt x="472869" y="199488"/>
                  </a:lnTo>
                  <a:lnTo>
                    <a:pt x="273381" y="398976"/>
                  </a:lnTo>
                  <a:lnTo>
                    <a:pt x="273381" y="319181"/>
                  </a:lnTo>
                  <a:lnTo>
                    <a:pt x="0" y="319181"/>
                  </a:lnTo>
                  <a:lnTo>
                    <a:pt x="0" y="79795"/>
                  </a:lnTo>
                  <a:close/>
                </a:path>
              </a:pathLst>
            </a:custGeom>
            <a:solidFill>
              <a:schemeClr val="accent6">
                <a:lumMod val="20000"/>
                <a:lumOff val="80000"/>
              </a:schemeClr>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spcFirstLastPara="0" vert="horz" wrap="square" lIns="0" tIns="79794" rIns="119693" bIns="79796" numCol="1" spcCol="1270" anchor="ctr" anchorCtr="0">
              <a:noAutofit/>
            </a:bodyPr>
            <a:lstStyle/>
            <a:p>
              <a:pPr algn="ctr" defTabSz="488950">
                <a:lnSpc>
                  <a:spcPct val="90000"/>
                </a:lnSpc>
                <a:spcAft>
                  <a:spcPct val="35000"/>
                </a:spcAft>
              </a:pPr>
              <a:endParaRPr lang="zh-CN" altLang="en-US" sz="1100">
                <a:solidFill>
                  <a:srgbClr val="FFFFFF"/>
                </a:solidFill>
              </a:endParaRPr>
            </a:p>
          </p:txBody>
        </p:sp>
        <p:sp>
          <p:nvSpPr>
            <p:cNvPr id="31" name="任意多边形 30"/>
            <p:cNvSpPr/>
            <p:nvPr/>
          </p:nvSpPr>
          <p:spPr>
            <a:xfrm rot="795366">
              <a:off x="6581992" y="4532785"/>
              <a:ext cx="472869" cy="398976"/>
            </a:xfrm>
            <a:custGeom>
              <a:avLst/>
              <a:gdLst>
                <a:gd name="connsiteX0" fmla="*/ 0 w 472869"/>
                <a:gd name="connsiteY0" fmla="*/ 79795 h 398976"/>
                <a:gd name="connsiteX1" fmla="*/ 273381 w 472869"/>
                <a:gd name="connsiteY1" fmla="*/ 79795 h 398976"/>
                <a:gd name="connsiteX2" fmla="*/ 273381 w 472869"/>
                <a:gd name="connsiteY2" fmla="*/ 0 h 398976"/>
                <a:gd name="connsiteX3" fmla="*/ 472869 w 472869"/>
                <a:gd name="connsiteY3" fmla="*/ 199488 h 398976"/>
                <a:gd name="connsiteX4" fmla="*/ 273381 w 472869"/>
                <a:gd name="connsiteY4" fmla="*/ 398976 h 398976"/>
                <a:gd name="connsiteX5" fmla="*/ 273381 w 472869"/>
                <a:gd name="connsiteY5" fmla="*/ 319181 h 398976"/>
                <a:gd name="connsiteX6" fmla="*/ 0 w 472869"/>
                <a:gd name="connsiteY6" fmla="*/ 319181 h 398976"/>
                <a:gd name="connsiteX7" fmla="*/ 0 w 472869"/>
                <a:gd name="connsiteY7" fmla="*/ 79795 h 39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869" h="398976">
                  <a:moveTo>
                    <a:pt x="0" y="79795"/>
                  </a:moveTo>
                  <a:lnTo>
                    <a:pt x="273381" y="79795"/>
                  </a:lnTo>
                  <a:lnTo>
                    <a:pt x="273381" y="0"/>
                  </a:lnTo>
                  <a:lnTo>
                    <a:pt x="472869" y="199488"/>
                  </a:lnTo>
                  <a:lnTo>
                    <a:pt x="273381" y="398976"/>
                  </a:lnTo>
                  <a:lnTo>
                    <a:pt x="273381" y="319181"/>
                  </a:lnTo>
                  <a:lnTo>
                    <a:pt x="0" y="319181"/>
                  </a:lnTo>
                  <a:lnTo>
                    <a:pt x="0" y="79795"/>
                  </a:lnTo>
                  <a:close/>
                </a:path>
              </a:pathLst>
            </a:custGeom>
            <a:solidFill>
              <a:schemeClr val="accent6">
                <a:lumMod val="20000"/>
                <a:lumOff val="80000"/>
              </a:schemeClr>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spcFirstLastPara="0" vert="horz" wrap="square" lIns="0" tIns="79794" rIns="119693" bIns="79796" numCol="1" spcCol="1270" anchor="ctr" anchorCtr="0">
              <a:noAutofit/>
            </a:bodyPr>
            <a:lstStyle/>
            <a:p>
              <a:pPr algn="ctr" defTabSz="488950">
                <a:lnSpc>
                  <a:spcPct val="90000"/>
                </a:lnSpc>
                <a:spcAft>
                  <a:spcPct val="35000"/>
                </a:spcAft>
              </a:pPr>
              <a:endParaRPr lang="zh-CN" altLang="en-US" sz="1100">
                <a:solidFill>
                  <a:srgbClr val="FFFFFF"/>
                </a:solidFill>
              </a:endParaRPr>
            </a:p>
          </p:txBody>
        </p:sp>
        <p:sp>
          <p:nvSpPr>
            <p:cNvPr id="32" name="任意多边形 31"/>
            <p:cNvSpPr/>
            <p:nvPr/>
          </p:nvSpPr>
          <p:spPr>
            <a:xfrm rot="20647228">
              <a:off x="6585261" y="3993731"/>
              <a:ext cx="472869" cy="398976"/>
            </a:xfrm>
            <a:custGeom>
              <a:avLst/>
              <a:gdLst>
                <a:gd name="connsiteX0" fmla="*/ 0 w 472869"/>
                <a:gd name="connsiteY0" fmla="*/ 79795 h 398976"/>
                <a:gd name="connsiteX1" fmla="*/ 273381 w 472869"/>
                <a:gd name="connsiteY1" fmla="*/ 79795 h 398976"/>
                <a:gd name="connsiteX2" fmla="*/ 273381 w 472869"/>
                <a:gd name="connsiteY2" fmla="*/ 0 h 398976"/>
                <a:gd name="connsiteX3" fmla="*/ 472869 w 472869"/>
                <a:gd name="connsiteY3" fmla="*/ 199488 h 398976"/>
                <a:gd name="connsiteX4" fmla="*/ 273381 w 472869"/>
                <a:gd name="connsiteY4" fmla="*/ 398976 h 398976"/>
                <a:gd name="connsiteX5" fmla="*/ 273381 w 472869"/>
                <a:gd name="connsiteY5" fmla="*/ 319181 h 398976"/>
                <a:gd name="connsiteX6" fmla="*/ 0 w 472869"/>
                <a:gd name="connsiteY6" fmla="*/ 319181 h 398976"/>
                <a:gd name="connsiteX7" fmla="*/ 0 w 472869"/>
                <a:gd name="connsiteY7" fmla="*/ 79795 h 39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869" h="398976">
                  <a:moveTo>
                    <a:pt x="0" y="79795"/>
                  </a:moveTo>
                  <a:lnTo>
                    <a:pt x="273381" y="79795"/>
                  </a:lnTo>
                  <a:lnTo>
                    <a:pt x="273381" y="0"/>
                  </a:lnTo>
                  <a:lnTo>
                    <a:pt x="472869" y="199488"/>
                  </a:lnTo>
                  <a:lnTo>
                    <a:pt x="273381" y="398976"/>
                  </a:lnTo>
                  <a:lnTo>
                    <a:pt x="273381" y="319181"/>
                  </a:lnTo>
                  <a:lnTo>
                    <a:pt x="0" y="319181"/>
                  </a:lnTo>
                  <a:lnTo>
                    <a:pt x="0" y="79795"/>
                  </a:lnTo>
                  <a:close/>
                </a:path>
              </a:pathLst>
            </a:custGeom>
            <a:solidFill>
              <a:schemeClr val="accent6">
                <a:lumMod val="20000"/>
                <a:lumOff val="80000"/>
              </a:schemeClr>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spcFirstLastPara="0" vert="horz" wrap="square" lIns="0" tIns="79794" rIns="119693" bIns="79796" numCol="1" spcCol="1270" anchor="ctr" anchorCtr="0">
              <a:noAutofit/>
            </a:bodyPr>
            <a:lstStyle/>
            <a:p>
              <a:pPr algn="ctr" defTabSz="488950">
                <a:lnSpc>
                  <a:spcPct val="90000"/>
                </a:lnSpc>
                <a:spcAft>
                  <a:spcPct val="35000"/>
                </a:spcAft>
              </a:pPr>
              <a:endParaRPr lang="zh-CN" altLang="en-US" sz="1100">
                <a:solidFill>
                  <a:srgbClr val="FFFFFF"/>
                </a:solidFill>
              </a:endParaRPr>
            </a:p>
          </p:txBody>
        </p:sp>
        <p:sp>
          <p:nvSpPr>
            <p:cNvPr id="33" name="任意多边形 32"/>
            <p:cNvSpPr/>
            <p:nvPr/>
          </p:nvSpPr>
          <p:spPr>
            <a:xfrm rot="18416037">
              <a:off x="6248852" y="3504839"/>
              <a:ext cx="472869" cy="398976"/>
            </a:xfrm>
            <a:custGeom>
              <a:avLst/>
              <a:gdLst>
                <a:gd name="connsiteX0" fmla="*/ 0 w 472869"/>
                <a:gd name="connsiteY0" fmla="*/ 79795 h 398976"/>
                <a:gd name="connsiteX1" fmla="*/ 273381 w 472869"/>
                <a:gd name="connsiteY1" fmla="*/ 79795 h 398976"/>
                <a:gd name="connsiteX2" fmla="*/ 273381 w 472869"/>
                <a:gd name="connsiteY2" fmla="*/ 0 h 398976"/>
                <a:gd name="connsiteX3" fmla="*/ 472869 w 472869"/>
                <a:gd name="connsiteY3" fmla="*/ 199488 h 398976"/>
                <a:gd name="connsiteX4" fmla="*/ 273381 w 472869"/>
                <a:gd name="connsiteY4" fmla="*/ 398976 h 398976"/>
                <a:gd name="connsiteX5" fmla="*/ 273381 w 472869"/>
                <a:gd name="connsiteY5" fmla="*/ 319181 h 398976"/>
                <a:gd name="connsiteX6" fmla="*/ 0 w 472869"/>
                <a:gd name="connsiteY6" fmla="*/ 319181 h 398976"/>
                <a:gd name="connsiteX7" fmla="*/ 0 w 472869"/>
                <a:gd name="connsiteY7" fmla="*/ 79795 h 39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869" h="398976">
                  <a:moveTo>
                    <a:pt x="0" y="79795"/>
                  </a:moveTo>
                  <a:lnTo>
                    <a:pt x="273381" y="79795"/>
                  </a:lnTo>
                  <a:lnTo>
                    <a:pt x="273381" y="0"/>
                  </a:lnTo>
                  <a:lnTo>
                    <a:pt x="472869" y="199488"/>
                  </a:lnTo>
                  <a:lnTo>
                    <a:pt x="273381" y="398976"/>
                  </a:lnTo>
                  <a:lnTo>
                    <a:pt x="273381" y="319181"/>
                  </a:lnTo>
                  <a:lnTo>
                    <a:pt x="0" y="319181"/>
                  </a:lnTo>
                  <a:lnTo>
                    <a:pt x="0" y="79795"/>
                  </a:lnTo>
                  <a:close/>
                </a:path>
              </a:pathLst>
            </a:custGeom>
            <a:solidFill>
              <a:schemeClr val="accent6">
                <a:lumMod val="20000"/>
                <a:lumOff val="80000"/>
              </a:schemeClr>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spcFirstLastPara="0" vert="horz" wrap="square" lIns="0" tIns="79794" rIns="119693" bIns="79796" numCol="1" spcCol="1270" anchor="ctr" anchorCtr="0">
              <a:noAutofit/>
            </a:bodyPr>
            <a:lstStyle/>
            <a:p>
              <a:pPr algn="ctr" defTabSz="488950">
                <a:lnSpc>
                  <a:spcPct val="90000"/>
                </a:lnSpc>
                <a:spcAft>
                  <a:spcPct val="35000"/>
                </a:spcAft>
              </a:pPr>
              <a:endParaRPr lang="zh-CN" altLang="en-US" sz="1100">
                <a:solidFill>
                  <a:srgbClr val="FFFFFF"/>
                </a:solidFill>
              </a:endParaRPr>
            </a:p>
          </p:txBody>
        </p:sp>
        <p:sp>
          <p:nvSpPr>
            <p:cNvPr id="34" name="任意多边形 33"/>
            <p:cNvSpPr/>
            <p:nvPr/>
          </p:nvSpPr>
          <p:spPr>
            <a:xfrm rot="18451301" flipH="1">
              <a:off x="5131905" y="4927994"/>
              <a:ext cx="472869" cy="398976"/>
            </a:xfrm>
            <a:custGeom>
              <a:avLst/>
              <a:gdLst>
                <a:gd name="connsiteX0" fmla="*/ 0 w 472869"/>
                <a:gd name="connsiteY0" fmla="*/ 79795 h 398976"/>
                <a:gd name="connsiteX1" fmla="*/ 273381 w 472869"/>
                <a:gd name="connsiteY1" fmla="*/ 79795 h 398976"/>
                <a:gd name="connsiteX2" fmla="*/ 273381 w 472869"/>
                <a:gd name="connsiteY2" fmla="*/ 0 h 398976"/>
                <a:gd name="connsiteX3" fmla="*/ 472869 w 472869"/>
                <a:gd name="connsiteY3" fmla="*/ 199488 h 398976"/>
                <a:gd name="connsiteX4" fmla="*/ 273381 w 472869"/>
                <a:gd name="connsiteY4" fmla="*/ 398976 h 398976"/>
                <a:gd name="connsiteX5" fmla="*/ 273381 w 472869"/>
                <a:gd name="connsiteY5" fmla="*/ 319181 h 398976"/>
                <a:gd name="connsiteX6" fmla="*/ 0 w 472869"/>
                <a:gd name="connsiteY6" fmla="*/ 319181 h 398976"/>
                <a:gd name="connsiteX7" fmla="*/ 0 w 472869"/>
                <a:gd name="connsiteY7" fmla="*/ 79795 h 39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869" h="398976">
                  <a:moveTo>
                    <a:pt x="0" y="79795"/>
                  </a:moveTo>
                  <a:lnTo>
                    <a:pt x="273381" y="79795"/>
                  </a:lnTo>
                  <a:lnTo>
                    <a:pt x="273381" y="0"/>
                  </a:lnTo>
                  <a:lnTo>
                    <a:pt x="472869" y="199488"/>
                  </a:lnTo>
                  <a:lnTo>
                    <a:pt x="273381" y="398976"/>
                  </a:lnTo>
                  <a:lnTo>
                    <a:pt x="273381" y="319181"/>
                  </a:lnTo>
                  <a:lnTo>
                    <a:pt x="0" y="319181"/>
                  </a:lnTo>
                  <a:lnTo>
                    <a:pt x="0" y="79795"/>
                  </a:lnTo>
                  <a:close/>
                </a:path>
              </a:pathLst>
            </a:custGeom>
            <a:solidFill>
              <a:schemeClr val="accent6">
                <a:lumMod val="20000"/>
                <a:lumOff val="80000"/>
              </a:schemeClr>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spcFirstLastPara="0" vert="horz" wrap="square" lIns="0" tIns="79794" rIns="119693" bIns="79796" numCol="1" spcCol="1270" anchor="ctr" anchorCtr="0">
              <a:noAutofit/>
            </a:bodyPr>
            <a:lstStyle/>
            <a:p>
              <a:pPr algn="ctr" defTabSz="488950">
                <a:lnSpc>
                  <a:spcPct val="90000"/>
                </a:lnSpc>
                <a:spcAft>
                  <a:spcPct val="35000"/>
                </a:spcAft>
              </a:pPr>
              <a:endParaRPr lang="zh-CN" altLang="en-US" sz="1100">
                <a:solidFill>
                  <a:srgbClr val="FFFFFF"/>
                </a:solidFill>
              </a:endParaRPr>
            </a:p>
          </p:txBody>
        </p:sp>
        <p:sp>
          <p:nvSpPr>
            <p:cNvPr id="35" name="任意多边形 34"/>
            <p:cNvSpPr/>
            <p:nvPr/>
          </p:nvSpPr>
          <p:spPr>
            <a:xfrm rot="20804634" flipH="1">
              <a:off x="4829682" y="4543683"/>
              <a:ext cx="472869" cy="398976"/>
            </a:xfrm>
            <a:custGeom>
              <a:avLst/>
              <a:gdLst>
                <a:gd name="connsiteX0" fmla="*/ 0 w 472869"/>
                <a:gd name="connsiteY0" fmla="*/ 79795 h 398976"/>
                <a:gd name="connsiteX1" fmla="*/ 273381 w 472869"/>
                <a:gd name="connsiteY1" fmla="*/ 79795 h 398976"/>
                <a:gd name="connsiteX2" fmla="*/ 273381 w 472869"/>
                <a:gd name="connsiteY2" fmla="*/ 0 h 398976"/>
                <a:gd name="connsiteX3" fmla="*/ 472869 w 472869"/>
                <a:gd name="connsiteY3" fmla="*/ 199488 h 398976"/>
                <a:gd name="connsiteX4" fmla="*/ 273381 w 472869"/>
                <a:gd name="connsiteY4" fmla="*/ 398976 h 398976"/>
                <a:gd name="connsiteX5" fmla="*/ 273381 w 472869"/>
                <a:gd name="connsiteY5" fmla="*/ 319181 h 398976"/>
                <a:gd name="connsiteX6" fmla="*/ 0 w 472869"/>
                <a:gd name="connsiteY6" fmla="*/ 319181 h 398976"/>
                <a:gd name="connsiteX7" fmla="*/ 0 w 472869"/>
                <a:gd name="connsiteY7" fmla="*/ 79795 h 39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869" h="398976">
                  <a:moveTo>
                    <a:pt x="0" y="79795"/>
                  </a:moveTo>
                  <a:lnTo>
                    <a:pt x="273381" y="79795"/>
                  </a:lnTo>
                  <a:lnTo>
                    <a:pt x="273381" y="0"/>
                  </a:lnTo>
                  <a:lnTo>
                    <a:pt x="472869" y="199488"/>
                  </a:lnTo>
                  <a:lnTo>
                    <a:pt x="273381" y="398976"/>
                  </a:lnTo>
                  <a:lnTo>
                    <a:pt x="273381" y="319181"/>
                  </a:lnTo>
                  <a:lnTo>
                    <a:pt x="0" y="319181"/>
                  </a:lnTo>
                  <a:lnTo>
                    <a:pt x="0" y="79795"/>
                  </a:lnTo>
                  <a:close/>
                </a:path>
              </a:pathLst>
            </a:custGeom>
            <a:solidFill>
              <a:schemeClr val="accent6">
                <a:lumMod val="20000"/>
                <a:lumOff val="80000"/>
              </a:schemeClr>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spcFirstLastPara="0" vert="horz" wrap="square" lIns="0" tIns="79794" rIns="119693" bIns="79796" numCol="1" spcCol="1270" anchor="ctr" anchorCtr="0">
              <a:noAutofit/>
            </a:bodyPr>
            <a:lstStyle/>
            <a:p>
              <a:pPr algn="ctr" defTabSz="488950">
                <a:lnSpc>
                  <a:spcPct val="90000"/>
                </a:lnSpc>
                <a:spcAft>
                  <a:spcPct val="35000"/>
                </a:spcAft>
              </a:pPr>
              <a:endParaRPr lang="zh-CN" altLang="en-US" sz="1100">
                <a:solidFill>
                  <a:srgbClr val="FFFFFF"/>
                </a:solidFill>
              </a:endParaRPr>
            </a:p>
          </p:txBody>
        </p:sp>
        <p:sp>
          <p:nvSpPr>
            <p:cNvPr id="36" name="任意多边形 35"/>
            <p:cNvSpPr/>
            <p:nvPr/>
          </p:nvSpPr>
          <p:spPr>
            <a:xfrm rot="952772" flipH="1">
              <a:off x="4826413" y="4004629"/>
              <a:ext cx="472869" cy="398976"/>
            </a:xfrm>
            <a:custGeom>
              <a:avLst/>
              <a:gdLst>
                <a:gd name="connsiteX0" fmla="*/ 0 w 472869"/>
                <a:gd name="connsiteY0" fmla="*/ 79795 h 398976"/>
                <a:gd name="connsiteX1" fmla="*/ 273381 w 472869"/>
                <a:gd name="connsiteY1" fmla="*/ 79795 h 398976"/>
                <a:gd name="connsiteX2" fmla="*/ 273381 w 472869"/>
                <a:gd name="connsiteY2" fmla="*/ 0 h 398976"/>
                <a:gd name="connsiteX3" fmla="*/ 472869 w 472869"/>
                <a:gd name="connsiteY3" fmla="*/ 199488 h 398976"/>
                <a:gd name="connsiteX4" fmla="*/ 273381 w 472869"/>
                <a:gd name="connsiteY4" fmla="*/ 398976 h 398976"/>
                <a:gd name="connsiteX5" fmla="*/ 273381 w 472869"/>
                <a:gd name="connsiteY5" fmla="*/ 319181 h 398976"/>
                <a:gd name="connsiteX6" fmla="*/ 0 w 472869"/>
                <a:gd name="connsiteY6" fmla="*/ 319181 h 398976"/>
                <a:gd name="connsiteX7" fmla="*/ 0 w 472869"/>
                <a:gd name="connsiteY7" fmla="*/ 79795 h 39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869" h="398976">
                  <a:moveTo>
                    <a:pt x="0" y="79795"/>
                  </a:moveTo>
                  <a:lnTo>
                    <a:pt x="273381" y="79795"/>
                  </a:lnTo>
                  <a:lnTo>
                    <a:pt x="273381" y="0"/>
                  </a:lnTo>
                  <a:lnTo>
                    <a:pt x="472869" y="199488"/>
                  </a:lnTo>
                  <a:lnTo>
                    <a:pt x="273381" y="398976"/>
                  </a:lnTo>
                  <a:lnTo>
                    <a:pt x="273381" y="319181"/>
                  </a:lnTo>
                  <a:lnTo>
                    <a:pt x="0" y="319181"/>
                  </a:lnTo>
                  <a:lnTo>
                    <a:pt x="0" y="79795"/>
                  </a:lnTo>
                  <a:close/>
                </a:path>
              </a:pathLst>
            </a:custGeom>
            <a:solidFill>
              <a:schemeClr val="accent6">
                <a:lumMod val="20000"/>
                <a:lumOff val="80000"/>
              </a:schemeClr>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spcFirstLastPara="0" vert="horz" wrap="square" lIns="0" tIns="79794" rIns="119693" bIns="79796" numCol="1" spcCol="1270" anchor="ctr" anchorCtr="0">
              <a:noAutofit/>
            </a:bodyPr>
            <a:lstStyle/>
            <a:p>
              <a:pPr algn="ctr" defTabSz="488950">
                <a:lnSpc>
                  <a:spcPct val="90000"/>
                </a:lnSpc>
                <a:spcAft>
                  <a:spcPct val="35000"/>
                </a:spcAft>
              </a:pPr>
              <a:endParaRPr lang="zh-CN" altLang="en-US" sz="1100">
                <a:solidFill>
                  <a:srgbClr val="FFFFFF"/>
                </a:solidFill>
              </a:endParaRPr>
            </a:p>
          </p:txBody>
        </p:sp>
        <p:sp>
          <p:nvSpPr>
            <p:cNvPr id="37" name="任意多边形 36"/>
            <p:cNvSpPr/>
            <p:nvPr/>
          </p:nvSpPr>
          <p:spPr>
            <a:xfrm rot="3183963" flipH="1">
              <a:off x="5162822" y="3515737"/>
              <a:ext cx="472869" cy="398976"/>
            </a:xfrm>
            <a:custGeom>
              <a:avLst/>
              <a:gdLst>
                <a:gd name="connsiteX0" fmla="*/ 0 w 472869"/>
                <a:gd name="connsiteY0" fmla="*/ 79795 h 398976"/>
                <a:gd name="connsiteX1" fmla="*/ 273381 w 472869"/>
                <a:gd name="connsiteY1" fmla="*/ 79795 h 398976"/>
                <a:gd name="connsiteX2" fmla="*/ 273381 w 472869"/>
                <a:gd name="connsiteY2" fmla="*/ 0 h 398976"/>
                <a:gd name="connsiteX3" fmla="*/ 472869 w 472869"/>
                <a:gd name="connsiteY3" fmla="*/ 199488 h 398976"/>
                <a:gd name="connsiteX4" fmla="*/ 273381 w 472869"/>
                <a:gd name="connsiteY4" fmla="*/ 398976 h 398976"/>
                <a:gd name="connsiteX5" fmla="*/ 273381 w 472869"/>
                <a:gd name="connsiteY5" fmla="*/ 319181 h 398976"/>
                <a:gd name="connsiteX6" fmla="*/ 0 w 472869"/>
                <a:gd name="connsiteY6" fmla="*/ 319181 h 398976"/>
                <a:gd name="connsiteX7" fmla="*/ 0 w 472869"/>
                <a:gd name="connsiteY7" fmla="*/ 79795 h 39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869" h="398976">
                  <a:moveTo>
                    <a:pt x="0" y="79795"/>
                  </a:moveTo>
                  <a:lnTo>
                    <a:pt x="273381" y="79795"/>
                  </a:lnTo>
                  <a:lnTo>
                    <a:pt x="273381" y="0"/>
                  </a:lnTo>
                  <a:lnTo>
                    <a:pt x="472869" y="199488"/>
                  </a:lnTo>
                  <a:lnTo>
                    <a:pt x="273381" y="398976"/>
                  </a:lnTo>
                  <a:lnTo>
                    <a:pt x="273381" y="319181"/>
                  </a:lnTo>
                  <a:lnTo>
                    <a:pt x="0" y="319181"/>
                  </a:lnTo>
                  <a:lnTo>
                    <a:pt x="0" y="79795"/>
                  </a:lnTo>
                  <a:close/>
                </a:path>
              </a:pathLst>
            </a:custGeom>
            <a:solidFill>
              <a:schemeClr val="accent6">
                <a:lumMod val="20000"/>
                <a:lumOff val="80000"/>
              </a:schemeClr>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spcFirstLastPara="0" vert="horz" wrap="square" lIns="0" tIns="79794" rIns="119693" bIns="79796" numCol="1" spcCol="1270" anchor="ctr" anchorCtr="0">
              <a:noAutofit/>
            </a:bodyPr>
            <a:lstStyle/>
            <a:p>
              <a:pPr algn="ctr" defTabSz="488950">
                <a:lnSpc>
                  <a:spcPct val="90000"/>
                </a:lnSpc>
                <a:spcAft>
                  <a:spcPct val="35000"/>
                </a:spcAft>
              </a:pPr>
              <a:endParaRPr lang="zh-CN" altLang="en-US" sz="1100">
                <a:solidFill>
                  <a:srgbClr val="FFFFFF"/>
                </a:solidFill>
              </a:endParaRPr>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计费方式 </a:t>
            </a:r>
            <a:r>
              <a:rPr lang="en-US" altLang="zh-CN" dirty="0" smtClean="0"/>
              <a:t>&amp; </a:t>
            </a:r>
            <a:r>
              <a:rPr lang="zh-CN" altLang="en-US" dirty="0" smtClean="0"/>
              <a:t>区域</a:t>
            </a:r>
            <a:endParaRPr lang="zh-CN" altLang="en-US" dirty="0"/>
          </a:p>
        </p:txBody>
      </p:sp>
      <p:graphicFrame>
        <p:nvGraphicFramePr>
          <p:cNvPr id="5" name="表格 4"/>
          <p:cNvGraphicFramePr>
            <a:graphicFrameLocks noGrp="1"/>
          </p:cNvGraphicFramePr>
          <p:nvPr/>
        </p:nvGraphicFramePr>
        <p:xfrm>
          <a:off x="1091444" y="1448780"/>
          <a:ext cx="9472298" cy="1593618"/>
        </p:xfrm>
        <a:graphic>
          <a:graphicData uri="http://schemas.openxmlformats.org/drawingml/2006/table">
            <a:tbl>
              <a:tblPr firstRow="1" bandRow="1"/>
              <a:tblGrid>
                <a:gridCol w="3168352"/>
                <a:gridCol w="6303946"/>
              </a:tblGrid>
              <a:tr h="499064">
                <a:tc>
                  <a:txBody>
                    <a:bodyPr/>
                    <a:lstStyle/>
                    <a:p>
                      <a:pPr algn="ctr">
                        <a:lnSpc>
                          <a:spcPct val="100000"/>
                        </a:lnSpc>
                      </a:pPr>
                      <a:r>
                        <a:rPr lang="zh-CN" altLang="en-US" sz="2000" b="1" dirty="0" smtClean="0">
                          <a:latin typeface="+mn-ea"/>
                          <a:ea typeface="+mn-ea"/>
                        </a:rPr>
                        <a:t>计费方式</a:t>
                      </a:r>
                      <a:endParaRPr lang="zh-CN" altLang="en-US" sz="2000" b="1" dirty="0" smtClean="0">
                        <a:latin typeface="+mn-ea"/>
                        <a:ea typeface="+mn-ea"/>
                      </a:endParaRP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lnSpc>
                          <a:spcPct val="100000"/>
                        </a:lnSpc>
                      </a:pPr>
                      <a:r>
                        <a:rPr lang="zh-CN" altLang="en-US" sz="2000" b="1" dirty="0" smtClean="0">
                          <a:latin typeface="+mn-ea"/>
                          <a:ea typeface="+mn-ea"/>
                        </a:rPr>
                        <a:t>内容</a:t>
                      </a:r>
                      <a:endParaRPr lang="zh-CN" altLang="en-US" sz="2000" b="1" dirty="0" smtClean="0">
                        <a:latin typeface="+mn-ea"/>
                        <a:ea typeface="+mn-ea"/>
                      </a:endParaRPr>
                    </a:p>
                  </a:txBody>
                  <a:tcPr anchor="ctr">
                    <a:lnT w="28575" cap="flat" cmpd="sng" algn="ctr">
                      <a:solidFill>
                        <a:schemeClr val="tx1"/>
                      </a:solidFill>
                      <a:prstDash val="solid"/>
                      <a:round/>
                      <a:headEnd type="none" w="med" len="med"/>
                      <a:tailEnd type="none" w="med" len="med"/>
                    </a:lnT>
                    <a:solidFill>
                      <a:schemeClr val="bg1">
                        <a:lumMod val="85000"/>
                      </a:schemeClr>
                    </a:solidFill>
                  </a:tcPr>
                </a:tc>
              </a:tr>
              <a:tr h="530273">
                <a:tc>
                  <a:txBody>
                    <a:bodyPr/>
                    <a:lstStyle/>
                    <a:p>
                      <a:r>
                        <a:rPr lang="zh-CN" altLang="zh-CN" sz="1400" dirty="0" smtClean="0"/>
                        <a:t>包年包月</a:t>
                      </a:r>
                      <a:endParaRPr lang="en-US" altLang="zh-CN" sz="1400" dirty="0" smtClean="0"/>
                    </a:p>
                  </a:txBody>
                  <a:tcPr anchor="ctr">
                    <a:lnL w="28575"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400" dirty="0" smtClean="0"/>
                        <a:t>不管开不开机，固定收费；</a:t>
                      </a:r>
                      <a:endParaRPr lang="en-US" altLang="zh-CN" sz="1400" dirty="0" smtClean="0"/>
                    </a:p>
                  </a:txBody>
                  <a:tcPr anchor="ctr"/>
                </a:tc>
              </a:tr>
              <a:tr h="564281">
                <a:tc>
                  <a:txBody>
                    <a:bodyPr/>
                    <a:lstStyle/>
                    <a:p>
                      <a:pPr algn="l">
                        <a:lnSpc>
                          <a:spcPct val="100000"/>
                        </a:lnSpc>
                      </a:pPr>
                      <a:r>
                        <a:rPr lang="zh-CN" altLang="zh-CN" sz="1400" dirty="0" smtClean="0"/>
                        <a:t>按需计费</a:t>
                      </a:r>
                      <a:endParaRPr lang="zh-CN" altLang="en-US" sz="1400" dirty="0" smtClean="0">
                        <a:latin typeface="+mn-ea"/>
                        <a:ea typeface="+mn-ea"/>
                      </a:endParaRPr>
                    </a:p>
                  </a:txBody>
                  <a:tcPr anchor="ctr">
                    <a:lnL w="28575" cap="flat" cmpd="sng" algn="ctr">
                      <a:solidFill>
                        <a:schemeClr val="tx1"/>
                      </a:solidFill>
                      <a:prstDash val="solid"/>
                      <a:round/>
                      <a:headEnd type="none" w="med" len="med"/>
                      <a:tailEnd type="none" w="med" len="med"/>
                    </a:lnL>
                  </a:tcPr>
                </a:tc>
                <a:tc>
                  <a:txBody>
                    <a:bodyPr/>
                    <a:lstStyle/>
                    <a:p>
                      <a:pPr algn="l">
                        <a:lnSpc>
                          <a:spcPct val="100000"/>
                        </a:lnSpc>
                      </a:pPr>
                      <a:r>
                        <a:rPr lang="zh-CN" altLang="zh-CN" sz="1400" dirty="0" smtClean="0"/>
                        <a:t>按需计费是根据你服务器开机付费，关机不收费</a:t>
                      </a:r>
                      <a:r>
                        <a:rPr lang="zh-CN" altLang="en-US" sz="1400" dirty="0" smtClean="0"/>
                        <a:t>，可按小时购买</a:t>
                      </a:r>
                      <a:endParaRPr lang="zh-CN" altLang="en-US" sz="1400" dirty="0" smtClean="0">
                        <a:latin typeface="+mn-ea"/>
                        <a:ea typeface="+mn-ea"/>
                      </a:endParaRPr>
                    </a:p>
                  </a:txBody>
                  <a:tcPr anchor="ctr"/>
                </a:tc>
              </a:tr>
            </a:tbl>
          </a:graphicData>
        </a:graphic>
      </p:graphicFrame>
      <p:graphicFrame>
        <p:nvGraphicFramePr>
          <p:cNvPr id="6" name="表格 5"/>
          <p:cNvGraphicFramePr>
            <a:graphicFrameLocks noGrp="1"/>
          </p:cNvGraphicFramePr>
          <p:nvPr/>
        </p:nvGraphicFramePr>
        <p:xfrm>
          <a:off x="1094249" y="3284984"/>
          <a:ext cx="9472298" cy="1657304"/>
        </p:xfrm>
        <a:graphic>
          <a:graphicData uri="http://schemas.openxmlformats.org/drawingml/2006/table">
            <a:tbl>
              <a:tblPr firstRow="1" bandRow="1"/>
              <a:tblGrid>
                <a:gridCol w="3165547"/>
                <a:gridCol w="6306751"/>
              </a:tblGrid>
              <a:tr h="499064">
                <a:tc>
                  <a:txBody>
                    <a:bodyPr/>
                    <a:lstStyle/>
                    <a:p>
                      <a:pPr algn="ctr">
                        <a:lnSpc>
                          <a:spcPct val="100000"/>
                        </a:lnSpc>
                      </a:pPr>
                      <a:r>
                        <a:rPr lang="zh-CN" altLang="en-US" sz="2000" b="1" dirty="0" smtClean="0">
                          <a:latin typeface="+mn-ea"/>
                          <a:ea typeface="+mn-ea"/>
                        </a:rPr>
                        <a:t>区域</a:t>
                      </a:r>
                      <a:endParaRPr lang="zh-CN" altLang="en-US" sz="2000" b="1" dirty="0" smtClean="0">
                        <a:latin typeface="+mn-ea"/>
                        <a:ea typeface="+mn-ea"/>
                      </a:endParaRP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lnSpc>
                          <a:spcPct val="100000"/>
                        </a:lnSpc>
                      </a:pPr>
                      <a:r>
                        <a:rPr lang="zh-CN" altLang="en-US" sz="2000" b="1" dirty="0" smtClean="0">
                          <a:latin typeface="+mn-ea"/>
                          <a:ea typeface="+mn-ea"/>
                        </a:rPr>
                        <a:t>内容</a:t>
                      </a:r>
                      <a:endParaRPr lang="zh-CN" altLang="en-US" sz="2000" b="1" dirty="0" smtClean="0">
                        <a:latin typeface="+mn-ea"/>
                        <a:ea typeface="+mn-ea"/>
                      </a:endParaRPr>
                    </a:p>
                  </a:txBody>
                  <a:tcPr anchor="ctr">
                    <a:lnT w="28575" cap="flat" cmpd="sng" algn="ctr">
                      <a:solidFill>
                        <a:schemeClr val="tx1"/>
                      </a:solidFill>
                      <a:prstDash val="solid"/>
                      <a:round/>
                      <a:headEnd type="none" w="med" len="med"/>
                      <a:tailEnd type="none" w="med" len="med"/>
                    </a:lnT>
                    <a:solidFill>
                      <a:schemeClr val="bg1">
                        <a:lumMod val="85000"/>
                      </a:schemeClr>
                    </a:solidFill>
                  </a:tcPr>
                </a:tc>
              </a:tr>
              <a:tr h="530273">
                <a:tc>
                  <a:txBody>
                    <a:bodyPr/>
                    <a:lstStyle/>
                    <a:p>
                      <a:pPr algn="l">
                        <a:lnSpc>
                          <a:spcPct val="100000"/>
                        </a:lnSpc>
                      </a:pPr>
                      <a:r>
                        <a:rPr lang="zh-CN" altLang="en-US" sz="1400" dirty="0" smtClean="0">
                          <a:latin typeface="+mn-ea"/>
                          <a:ea typeface="+mn-ea"/>
                        </a:rPr>
                        <a:t>华北</a:t>
                      </a:r>
                      <a:r>
                        <a:rPr lang="en-US" altLang="zh-CN" sz="1400" dirty="0" smtClean="0">
                          <a:latin typeface="+mn-ea"/>
                          <a:ea typeface="+mn-ea"/>
                        </a:rPr>
                        <a:t>-</a:t>
                      </a:r>
                      <a:r>
                        <a:rPr lang="zh-CN" altLang="en-US" sz="1400" dirty="0" smtClean="0">
                          <a:latin typeface="+mn-ea"/>
                          <a:ea typeface="+mn-ea"/>
                        </a:rPr>
                        <a:t>北京一、华北</a:t>
                      </a:r>
                      <a:r>
                        <a:rPr lang="en-US" altLang="zh-CN" sz="1400" dirty="0" smtClean="0">
                          <a:latin typeface="+mn-ea"/>
                          <a:ea typeface="+mn-ea"/>
                        </a:rPr>
                        <a:t>-</a:t>
                      </a:r>
                      <a:r>
                        <a:rPr lang="zh-CN" altLang="en-US" sz="1400" dirty="0" smtClean="0">
                          <a:latin typeface="+mn-ea"/>
                          <a:ea typeface="+mn-ea"/>
                        </a:rPr>
                        <a:t>北京四、华东</a:t>
                      </a:r>
                      <a:r>
                        <a:rPr lang="en-US" altLang="zh-CN" sz="1400" dirty="0" smtClean="0">
                          <a:latin typeface="+mn-ea"/>
                          <a:ea typeface="+mn-ea"/>
                        </a:rPr>
                        <a:t>-</a:t>
                      </a:r>
                      <a:r>
                        <a:rPr lang="zh-CN" altLang="en-US" sz="1400" dirty="0" smtClean="0">
                          <a:latin typeface="+mn-ea"/>
                          <a:ea typeface="+mn-ea"/>
                        </a:rPr>
                        <a:t>上海一、华东</a:t>
                      </a:r>
                      <a:r>
                        <a:rPr lang="en-US" altLang="zh-CN" sz="1400" dirty="0" smtClean="0">
                          <a:latin typeface="+mn-ea"/>
                          <a:ea typeface="+mn-ea"/>
                        </a:rPr>
                        <a:t>-</a:t>
                      </a:r>
                      <a:r>
                        <a:rPr lang="zh-CN" altLang="en-US" sz="1400" dirty="0" smtClean="0">
                          <a:latin typeface="+mn-ea"/>
                          <a:ea typeface="+mn-ea"/>
                        </a:rPr>
                        <a:t>上海二、西南</a:t>
                      </a:r>
                      <a:r>
                        <a:rPr lang="en-US" altLang="zh-CN" sz="1400" dirty="0" smtClean="0">
                          <a:latin typeface="+mn-ea"/>
                          <a:ea typeface="+mn-ea"/>
                        </a:rPr>
                        <a:t>-</a:t>
                      </a:r>
                      <a:r>
                        <a:rPr lang="zh-CN" altLang="en-US" sz="1400" dirty="0" smtClean="0">
                          <a:latin typeface="+mn-ea"/>
                          <a:ea typeface="+mn-ea"/>
                        </a:rPr>
                        <a:t>贵阳一、 华南</a:t>
                      </a:r>
                      <a:r>
                        <a:rPr lang="en-US" altLang="zh-CN" sz="1400" dirty="0" smtClean="0">
                          <a:latin typeface="+mn-ea"/>
                          <a:ea typeface="+mn-ea"/>
                        </a:rPr>
                        <a:t>-</a:t>
                      </a:r>
                      <a:r>
                        <a:rPr lang="zh-CN" altLang="en-US" sz="1400" dirty="0" smtClean="0">
                          <a:latin typeface="+mn-ea"/>
                          <a:ea typeface="+mn-ea"/>
                        </a:rPr>
                        <a:t>广州、</a:t>
                      </a:r>
                      <a:endParaRPr lang="en-US" altLang="zh-CN" sz="1400" dirty="0" smtClean="0">
                        <a:latin typeface="+mn-ea"/>
                        <a:ea typeface="+mn-ea"/>
                      </a:endParaRPr>
                    </a:p>
                    <a:p>
                      <a:pPr algn="l">
                        <a:lnSpc>
                          <a:spcPct val="100000"/>
                        </a:lnSpc>
                      </a:pPr>
                      <a:r>
                        <a:rPr lang="zh-CN" altLang="en-US" sz="1400" dirty="0" smtClean="0">
                          <a:latin typeface="+mn-ea"/>
                          <a:ea typeface="+mn-ea"/>
                        </a:rPr>
                        <a:t>亚太</a:t>
                      </a:r>
                      <a:r>
                        <a:rPr lang="en-US" altLang="zh-CN" sz="1400" dirty="0" smtClean="0">
                          <a:latin typeface="+mn-ea"/>
                          <a:ea typeface="+mn-ea"/>
                        </a:rPr>
                        <a:t>-</a:t>
                      </a:r>
                      <a:r>
                        <a:rPr lang="zh-CN" altLang="en-US" sz="1400" dirty="0" smtClean="0">
                          <a:latin typeface="+mn-ea"/>
                          <a:ea typeface="+mn-ea"/>
                        </a:rPr>
                        <a:t>香港、亚太</a:t>
                      </a:r>
                      <a:r>
                        <a:rPr lang="en-US" altLang="zh-CN" sz="1400" dirty="0" smtClean="0">
                          <a:latin typeface="+mn-ea"/>
                          <a:ea typeface="+mn-ea"/>
                        </a:rPr>
                        <a:t>-</a:t>
                      </a:r>
                      <a:r>
                        <a:rPr lang="zh-CN" altLang="en-US" sz="1400" dirty="0" smtClean="0">
                          <a:latin typeface="+mn-ea"/>
                          <a:ea typeface="+mn-ea"/>
                        </a:rPr>
                        <a:t>曼谷、亚太</a:t>
                      </a:r>
                      <a:r>
                        <a:rPr lang="en-US" altLang="zh-CN" sz="1400" dirty="0" smtClean="0">
                          <a:latin typeface="+mn-ea"/>
                          <a:ea typeface="+mn-ea"/>
                        </a:rPr>
                        <a:t>-</a:t>
                      </a:r>
                      <a:r>
                        <a:rPr lang="zh-CN" altLang="en-US" sz="1400" dirty="0" smtClean="0">
                          <a:latin typeface="+mn-ea"/>
                          <a:ea typeface="+mn-ea"/>
                        </a:rPr>
                        <a:t>新加坡、非洲</a:t>
                      </a:r>
                      <a:r>
                        <a:rPr lang="en-US" altLang="zh-CN" sz="1400" dirty="0" smtClean="0">
                          <a:latin typeface="+mn-ea"/>
                          <a:ea typeface="+mn-ea"/>
                        </a:rPr>
                        <a:t>-</a:t>
                      </a:r>
                      <a:r>
                        <a:rPr lang="zh-CN" altLang="en-US" sz="1400" dirty="0" smtClean="0">
                          <a:latin typeface="+mn-ea"/>
                          <a:ea typeface="+mn-ea"/>
                        </a:rPr>
                        <a:t>约翰内斯堡</a:t>
                      </a:r>
                      <a:r>
                        <a:rPr lang="zh-CN" altLang="en-US" sz="1400" baseline="0" dirty="0" smtClean="0">
                          <a:latin typeface="+mn-ea"/>
                          <a:ea typeface="+mn-ea"/>
                        </a:rPr>
                        <a:t> </a:t>
                      </a:r>
                      <a:r>
                        <a:rPr lang="en-US" altLang="zh-CN" sz="1400" baseline="0" dirty="0" smtClean="0">
                          <a:latin typeface="+mn-ea"/>
                          <a:ea typeface="+mn-ea"/>
                        </a:rPr>
                        <a:t>…</a:t>
                      </a:r>
                      <a:endParaRPr lang="zh-CN" altLang="en-US" sz="1400" dirty="0" smtClean="0">
                        <a:latin typeface="+mn-ea"/>
                        <a:ea typeface="+mn-ea"/>
                      </a:endParaRPr>
                    </a:p>
                  </a:txBody>
                  <a:tcPr anchor="ctr">
                    <a:lnL w="28575"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dirty="0" smtClean="0"/>
                        <a:t>区域是指提供具体资源的数据中心位置</a:t>
                      </a:r>
                      <a:endParaRPr lang="en-US" altLang="zh-CN" sz="1400" dirty="0" smtClean="0"/>
                    </a:p>
                  </a:txBody>
                  <a:tcPr anchor="ctr"/>
                </a:tc>
              </a:tr>
            </a:tbl>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a:t>
            </a:r>
            <a:r>
              <a:rPr lang="zh-CN" altLang="zh-CN" dirty="0"/>
              <a:t>架构</a:t>
            </a:r>
            <a:endParaRPr lang="zh-CN" altLang="en-US" dirty="0"/>
          </a:p>
        </p:txBody>
      </p:sp>
      <p:graphicFrame>
        <p:nvGraphicFramePr>
          <p:cNvPr id="5" name="表格 4"/>
          <p:cNvGraphicFramePr>
            <a:graphicFrameLocks noGrp="1"/>
          </p:cNvGraphicFramePr>
          <p:nvPr/>
        </p:nvGraphicFramePr>
        <p:xfrm>
          <a:off x="1091444" y="1880828"/>
          <a:ext cx="9472298" cy="3276364"/>
        </p:xfrm>
        <a:graphic>
          <a:graphicData uri="http://schemas.openxmlformats.org/drawingml/2006/table">
            <a:tbl>
              <a:tblPr firstRow="1" bandRow="1"/>
              <a:tblGrid>
                <a:gridCol w="2011542"/>
                <a:gridCol w="7460756"/>
              </a:tblGrid>
              <a:tr h="616789">
                <a:tc>
                  <a:txBody>
                    <a:bodyPr/>
                    <a:lstStyle/>
                    <a:p>
                      <a:pPr lvl="0" algn="ctr"/>
                      <a:r>
                        <a:rPr lang="en-US" altLang="zh-CN" sz="2000" b="1" dirty="0" smtClean="0">
                          <a:latin typeface="+mn-ea"/>
                          <a:ea typeface="+mn-ea"/>
                        </a:rPr>
                        <a:t>CPU</a:t>
                      </a:r>
                      <a:r>
                        <a:rPr lang="zh-CN" altLang="zh-CN" sz="2000" b="1" dirty="0" smtClean="0">
                          <a:latin typeface="+mn-ea"/>
                          <a:ea typeface="+mn-ea"/>
                        </a:rPr>
                        <a:t>架构</a:t>
                      </a:r>
                      <a:endParaRPr lang="en-US" altLang="zh-CN" sz="2000" b="1" dirty="0" smtClean="0">
                        <a:latin typeface="+mn-ea"/>
                        <a:ea typeface="+mn-ea"/>
                      </a:endParaRP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lnSpc>
                          <a:spcPct val="100000"/>
                        </a:lnSpc>
                      </a:pPr>
                      <a:r>
                        <a:rPr lang="zh-CN" altLang="en-US" sz="2000" b="1" dirty="0" smtClean="0">
                          <a:latin typeface="+mn-ea"/>
                          <a:ea typeface="+mn-ea"/>
                        </a:rPr>
                        <a:t>内容</a:t>
                      </a:r>
                      <a:endParaRPr lang="zh-CN" altLang="en-US" sz="2000" b="1" dirty="0" smtClean="0">
                        <a:latin typeface="+mn-ea"/>
                        <a:ea typeface="+mn-ea"/>
                      </a:endParaRPr>
                    </a:p>
                  </a:txBody>
                  <a:tcPr anchor="ctr">
                    <a:lnT w="28575" cap="flat" cmpd="sng" algn="ctr">
                      <a:solidFill>
                        <a:schemeClr val="tx1"/>
                      </a:solidFill>
                      <a:prstDash val="solid"/>
                      <a:round/>
                      <a:headEnd type="none" w="med" len="med"/>
                      <a:tailEnd type="none" w="med" len="med"/>
                    </a:lnT>
                    <a:solidFill>
                      <a:schemeClr val="bg1">
                        <a:lumMod val="85000"/>
                      </a:schemeClr>
                    </a:solidFill>
                  </a:tcPr>
                </a:tc>
              </a:tr>
              <a:tr h="1017090">
                <a:tc>
                  <a:txBody>
                    <a:bodyPr/>
                    <a:lstStyle/>
                    <a:p>
                      <a:r>
                        <a:rPr lang="en-US" altLang="zh-CN" sz="1600" dirty="0" smtClean="0"/>
                        <a:t>X86</a:t>
                      </a:r>
                      <a:endParaRPr lang="en-US" altLang="zh-CN" sz="1600" dirty="0" smtClean="0"/>
                    </a:p>
                  </a:txBody>
                  <a:tcPr anchor="ctr">
                    <a:lnL w="28575"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i="0" kern="1200" dirty="0" smtClean="0">
                          <a:solidFill>
                            <a:schemeClr val="tx1"/>
                          </a:solidFill>
                          <a:effectLst/>
                          <a:latin typeface="+mn-lt"/>
                          <a:ea typeface="+mn-ea"/>
                          <a:cs typeface="+mn-cs"/>
                        </a:rPr>
                        <a:t>x86 CPU</a:t>
                      </a:r>
                      <a:r>
                        <a:rPr lang="zh-CN" altLang="en-US" sz="1600" b="0" i="0" kern="1200" dirty="0" smtClean="0">
                          <a:solidFill>
                            <a:schemeClr val="tx1"/>
                          </a:solidFill>
                          <a:effectLst/>
                          <a:latin typeface="+mn-lt"/>
                          <a:ea typeface="+mn-ea"/>
                          <a:cs typeface="+mn-cs"/>
                        </a:rPr>
                        <a:t>架构采用复杂指令集（</a:t>
                      </a:r>
                      <a:r>
                        <a:rPr lang="en-US" altLang="zh-CN" sz="1600" b="0" i="0" kern="1200" dirty="0" smtClean="0">
                          <a:solidFill>
                            <a:schemeClr val="tx1"/>
                          </a:solidFill>
                          <a:effectLst/>
                          <a:latin typeface="+mn-lt"/>
                          <a:ea typeface="+mn-ea"/>
                          <a:cs typeface="+mn-cs"/>
                        </a:rPr>
                        <a:t>CISC</a:t>
                      </a:r>
                      <a:r>
                        <a:rPr lang="zh-CN" altLang="en-US" sz="1600" b="0" i="0" kern="1200" dirty="0" smtClean="0">
                          <a:solidFill>
                            <a:schemeClr val="tx1"/>
                          </a:solidFill>
                          <a:effectLst/>
                          <a:latin typeface="+mn-lt"/>
                          <a:ea typeface="+mn-ea"/>
                          <a:cs typeface="+mn-cs"/>
                        </a:rPr>
                        <a:t>）</a:t>
                      </a:r>
                      <a:endParaRPr lang="en-US" altLang="zh-CN" sz="16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i="0" kern="1200" dirty="0" smtClean="0">
                          <a:solidFill>
                            <a:schemeClr val="tx1"/>
                          </a:solidFill>
                          <a:effectLst/>
                          <a:latin typeface="+mn-lt"/>
                          <a:ea typeface="+mn-ea"/>
                          <a:cs typeface="+mn-cs"/>
                        </a:rPr>
                        <a:t>CISC</a:t>
                      </a:r>
                      <a:r>
                        <a:rPr lang="zh-CN" altLang="en-US" sz="1600" b="0" i="0" kern="1200" dirty="0" smtClean="0">
                          <a:solidFill>
                            <a:schemeClr val="tx1"/>
                          </a:solidFill>
                          <a:effectLst/>
                          <a:latin typeface="+mn-lt"/>
                          <a:ea typeface="+mn-ea"/>
                          <a:cs typeface="+mn-cs"/>
                        </a:rPr>
                        <a:t>指令集的每个小指令可以执行一些较低阶的硬件操作，指令数目多而且复杂，每条指令的长度并不相同。由于指令执行较为复杂所以每条指令花费的时间较长。</a:t>
                      </a:r>
                      <a:endParaRPr lang="zh-CN" altLang="en-US" sz="1600" dirty="0" smtClean="0">
                        <a:latin typeface="+mn-ea"/>
                        <a:ea typeface="+mn-ea"/>
                      </a:endParaRPr>
                    </a:p>
                  </a:txBody>
                  <a:tcPr anchor="ctr"/>
                </a:tc>
              </a:tr>
              <a:tr h="1642485">
                <a:tc>
                  <a:txBody>
                    <a:bodyPr/>
                    <a:lstStyle/>
                    <a:p>
                      <a:pPr algn="l">
                        <a:lnSpc>
                          <a:spcPct val="100000"/>
                        </a:lnSpc>
                      </a:pPr>
                      <a:r>
                        <a:rPr lang="en-US" altLang="zh-CN" sz="1600" dirty="0" smtClean="0"/>
                        <a:t>ARM</a:t>
                      </a:r>
                      <a:endParaRPr lang="zh-CN" altLang="en-US" sz="1600" dirty="0" smtClean="0">
                        <a:latin typeface="+mn-ea"/>
                        <a:ea typeface="+mn-ea"/>
                      </a:endParaRPr>
                    </a:p>
                  </a:txBody>
                  <a:tcPr anchor="ctr">
                    <a:lnL w="28575"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0" i="0" kern="1200" dirty="0" smtClean="0">
                          <a:solidFill>
                            <a:schemeClr val="tx1"/>
                          </a:solidFill>
                          <a:effectLst/>
                          <a:latin typeface="+mn-lt"/>
                          <a:ea typeface="+mn-ea"/>
                          <a:cs typeface="+mn-cs"/>
                        </a:rPr>
                        <a:t>鲲鹏 </a:t>
                      </a:r>
                      <a:r>
                        <a:rPr lang="en-US" altLang="zh-CN" sz="1600" b="0" i="0" kern="1200" dirty="0" smtClean="0">
                          <a:solidFill>
                            <a:schemeClr val="tx1"/>
                          </a:solidFill>
                          <a:effectLst/>
                          <a:latin typeface="+mn-lt"/>
                          <a:ea typeface="+mn-ea"/>
                          <a:cs typeface="+mn-cs"/>
                        </a:rPr>
                        <a:t>CPU</a:t>
                      </a:r>
                      <a:r>
                        <a:rPr lang="zh-CN" altLang="en-US" sz="1600" b="0" i="0" kern="1200" dirty="0" smtClean="0">
                          <a:solidFill>
                            <a:schemeClr val="tx1"/>
                          </a:solidFill>
                          <a:effectLst/>
                          <a:latin typeface="+mn-lt"/>
                          <a:ea typeface="+mn-ea"/>
                          <a:cs typeface="+mn-cs"/>
                        </a:rPr>
                        <a:t>架构采用</a:t>
                      </a:r>
                      <a:r>
                        <a:rPr lang="en-US" altLang="zh-CN" sz="1600" b="0" i="0" kern="1200" dirty="0" smtClean="0">
                          <a:solidFill>
                            <a:schemeClr val="tx1"/>
                          </a:solidFill>
                          <a:effectLst/>
                          <a:latin typeface="+mn-lt"/>
                          <a:ea typeface="+mn-ea"/>
                          <a:cs typeface="+mn-cs"/>
                        </a:rPr>
                        <a:t>RISC</a:t>
                      </a:r>
                      <a:r>
                        <a:rPr lang="zh-CN" altLang="en-US" sz="1600" b="0" i="0" kern="1200" dirty="0" smtClean="0">
                          <a:solidFill>
                            <a:schemeClr val="tx1"/>
                          </a:solidFill>
                          <a:effectLst/>
                          <a:latin typeface="+mn-lt"/>
                          <a:ea typeface="+mn-ea"/>
                          <a:cs typeface="+mn-cs"/>
                        </a:rPr>
                        <a:t>精简指令集（</a:t>
                      </a:r>
                      <a:r>
                        <a:rPr lang="en-US" altLang="zh-CN" sz="1600" b="0" i="0" kern="1200" dirty="0" smtClean="0">
                          <a:solidFill>
                            <a:schemeClr val="tx1"/>
                          </a:solidFill>
                          <a:effectLst/>
                          <a:latin typeface="+mn-lt"/>
                          <a:ea typeface="+mn-ea"/>
                          <a:cs typeface="+mn-cs"/>
                        </a:rPr>
                        <a:t>RISC</a:t>
                      </a:r>
                      <a:r>
                        <a:rPr lang="zh-CN" altLang="en-US" sz="1600" b="0" i="0" kern="1200" dirty="0" smtClean="0">
                          <a:solidFill>
                            <a:schemeClr val="tx1"/>
                          </a:solidFill>
                          <a:effectLst/>
                          <a:latin typeface="+mn-lt"/>
                          <a:ea typeface="+mn-ea"/>
                          <a:cs typeface="+mn-cs"/>
                        </a:rPr>
                        <a:t>）</a:t>
                      </a:r>
                      <a:endParaRPr lang="en-US" altLang="zh-CN" sz="16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i="0" kern="1200" dirty="0" smtClean="0">
                          <a:solidFill>
                            <a:schemeClr val="tx1"/>
                          </a:solidFill>
                          <a:effectLst/>
                          <a:latin typeface="+mn-lt"/>
                          <a:ea typeface="+mn-ea"/>
                          <a:cs typeface="+mn-cs"/>
                        </a:rPr>
                        <a:t>RISC</a:t>
                      </a:r>
                      <a:r>
                        <a:rPr lang="zh-CN" altLang="en-US" sz="1600" b="0" i="0" kern="1200" dirty="0" smtClean="0">
                          <a:solidFill>
                            <a:schemeClr val="tx1"/>
                          </a:solidFill>
                          <a:effectLst/>
                          <a:latin typeface="+mn-lt"/>
                          <a:ea typeface="+mn-ea"/>
                          <a:cs typeface="+mn-cs"/>
                        </a:rPr>
                        <a:t>是一种执行较少类型计算机指令的微处理器，它能够以更快的速度执行操作，使计算机的结构更加简单合理地提高运行速度，相对于</a:t>
                      </a:r>
                      <a:r>
                        <a:rPr lang="en-US" altLang="zh-CN" sz="1600" b="0" i="0" kern="1200" dirty="0" smtClean="0">
                          <a:solidFill>
                            <a:schemeClr val="tx1"/>
                          </a:solidFill>
                          <a:effectLst/>
                          <a:latin typeface="+mn-lt"/>
                          <a:ea typeface="+mn-ea"/>
                          <a:cs typeface="+mn-cs"/>
                        </a:rPr>
                        <a:t>X86 CPU</a:t>
                      </a:r>
                      <a:r>
                        <a:rPr lang="zh-CN" altLang="en-US" sz="1600" b="0" i="0" kern="1200" dirty="0" smtClean="0">
                          <a:solidFill>
                            <a:schemeClr val="tx1"/>
                          </a:solidFill>
                          <a:effectLst/>
                          <a:latin typeface="+mn-lt"/>
                          <a:ea typeface="+mn-ea"/>
                          <a:cs typeface="+mn-cs"/>
                        </a:rPr>
                        <a:t>架构具有更加均衡的性能功耗比。鲲鹏的优势是高密度低功耗，可以提供更高的性价比。</a:t>
                      </a:r>
                      <a:endParaRPr lang="zh-CN" altLang="en-US" sz="1600" b="0" i="0" kern="1200" dirty="0" smtClean="0">
                        <a:solidFill>
                          <a:schemeClr val="tx1"/>
                        </a:solidFill>
                        <a:effectLst/>
                        <a:latin typeface="+mn-lt"/>
                        <a:ea typeface="+mn-ea"/>
                        <a:cs typeface="+mn-cs"/>
                      </a:endParaRPr>
                    </a:p>
                  </a:txBody>
                  <a:tcPr anchor="ctr"/>
                </a:tc>
              </a:tr>
            </a:tbl>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云</a:t>
            </a:r>
            <a:r>
              <a:rPr lang="zh-CN" altLang="en-US" dirty="0" smtClean="0"/>
              <a:t>服务器</a:t>
            </a:r>
            <a:r>
              <a:rPr lang="zh-CN" altLang="en-US" dirty="0"/>
              <a:t>机型</a:t>
            </a:r>
            <a:r>
              <a:rPr lang="zh-CN" altLang="zh-CN" dirty="0"/>
              <a:t>规格</a:t>
            </a:r>
            <a:endParaRPr lang="zh-CN" altLang="en-US" dirty="0"/>
          </a:p>
        </p:txBody>
      </p:sp>
      <p:graphicFrame>
        <p:nvGraphicFramePr>
          <p:cNvPr id="5" name="表格 4"/>
          <p:cNvGraphicFramePr>
            <a:graphicFrameLocks noGrp="1"/>
          </p:cNvGraphicFramePr>
          <p:nvPr/>
        </p:nvGraphicFramePr>
        <p:xfrm>
          <a:off x="1091444" y="1304764"/>
          <a:ext cx="10309411" cy="5113439"/>
        </p:xfrm>
        <a:graphic>
          <a:graphicData uri="http://schemas.openxmlformats.org/drawingml/2006/table">
            <a:tbl>
              <a:tblPr firstRow="1" bandRow="1"/>
              <a:tblGrid>
                <a:gridCol w="1671796"/>
                <a:gridCol w="8637615"/>
              </a:tblGrid>
              <a:tr h="463635">
                <a:tc>
                  <a:txBody>
                    <a:bodyPr/>
                    <a:lstStyle/>
                    <a:p>
                      <a:pPr algn="ctr">
                        <a:lnSpc>
                          <a:spcPct val="100000"/>
                        </a:lnSpc>
                      </a:pPr>
                      <a:r>
                        <a:rPr lang="zh-CN" altLang="en-US" sz="2000" b="1" dirty="0" smtClean="0">
                          <a:latin typeface="+mn-ea"/>
                          <a:ea typeface="+mn-ea"/>
                        </a:rPr>
                        <a:t>参数</a:t>
                      </a:r>
                      <a:endParaRPr lang="zh-CN" altLang="en-US" sz="2000" b="1" dirty="0" smtClean="0">
                        <a:latin typeface="+mn-ea"/>
                        <a:ea typeface="+mn-ea"/>
                      </a:endParaRP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lnSpc>
                          <a:spcPct val="100000"/>
                        </a:lnSpc>
                      </a:pPr>
                      <a:r>
                        <a:rPr lang="zh-CN" altLang="en-US" sz="2000" b="1" dirty="0" smtClean="0">
                          <a:latin typeface="+mn-ea"/>
                          <a:ea typeface="+mn-ea"/>
                        </a:rPr>
                        <a:t>应用场景</a:t>
                      </a:r>
                      <a:endParaRPr lang="zh-CN" altLang="en-US" sz="2000" b="1" dirty="0" smtClean="0">
                        <a:latin typeface="+mn-ea"/>
                        <a:ea typeface="+mn-ea"/>
                      </a:endParaRPr>
                    </a:p>
                  </a:txBody>
                  <a:tcPr anchor="ctr">
                    <a:lnT w="28575" cap="flat" cmpd="sng" algn="ctr">
                      <a:solidFill>
                        <a:schemeClr val="tx1"/>
                      </a:solidFill>
                      <a:prstDash val="solid"/>
                      <a:round/>
                      <a:headEnd type="none" w="med" len="med"/>
                      <a:tailEnd type="none" w="med" len="med"/>
                    </a:lnT>
                    <a:solidFill>
                      <a:schemeClr val="bg1">
                        <a:lumMod val="85000"/>
                      </a:schemeClr>
                    </a:solidFill>
                  </a:tcPr>
                </a:tc>
              </a:tr>
              <a:tr h="413468">
                <a:tc>
                  <a:txBody>
                    <a:bodyPr/>
                    <a:lstStyle/>
                    <a:p>
                      <a:r>
                        <a:rPr lang="zh-CN" altLang="zh-CN" sz="1400" dirty="0" smtClean="0"/>
                        <a:t>通用计算型</a:t>
                      </a:r>
                      <a:endParaRPr lang="en-US" altLang="zh-CN" sz="1400" dirty="0" smtClean="0"/>
                    </a:p>
                  </a:txBody>
                  <a:tcPr anchor="ctr">
                    <a:lnL w="28575" cap="flat" cmpd="sng" algn="ctr">
                      <a:solidFill>
                        <a:schemeClr val="tx1"/>
                      </a:solidFill>
                      <a:prstDash val="solid"/>
                      <a:round/>
                      <a:headEnd type="none" w="med" len="med"/>
                      <a:tailEnd type="none" w="med" len="med"/>
                    </a:lnL>
                  </a:tcPr>
                </a:tc>
                <a:tc>
                  <a:txBody>
                    <a:bodyPr/>
                    <a:lstStyle/>
                    <a:p>
                      <a:r>
                        <a:rPr lang="zh-CN" altLang="en-US" sz="1400" kern="1200" dirty="0" smtClean="0">
                          <a:solidFill>
                            <a:schemeClr val="tx1"/>
                          </a:solidFill>
                          <a:latin typeface="+mn-ea"/>
                          <a:ea typeface="+mn-ea"/>
                          <a:cs typeface="+mn-cs"/>
                        </a:rPr>
                        <a:t>可适用于</a:t>
                      </a:r>
                      <a:r>
                        <a:rPr lang="en-US" altLang="zh-CN" sz="1400" kern="1200" dirty="0" smtClean="0">
                          <a:solidFill>
                            <a:schemeClr val="tx1"/>
                          </a:solidFill>
                          <a:latin typeface="+mn-ea"/>
                          <a:ea typeface="+mn-ea"/>
                          <a:cs typeface="+mn-cs"/>
                        </a:rPr>
                        <a:t>Web</a:t>
                      </a:r>
                      <a:r>
                        <a:rPr lang="zh-CN" altLang="en-US" sz="1400" kern="1200" dirty="0" smtClean="0">
                          <a:solidFill>
                            <a:schemeClr val="tx1"/>
                          </a:solidFill>
                          <a:latin typeface="+mn-ea"/>
                          <a:ea typeface="+mn-ea"/>
                          <a:cs typeface="+mn-cs"/>
                        </a:rPr>
                        <a:t>应用服务器、轻负载应用、开发测试环境。中小型数据库系统、缓存、搜索集群。</a:t>
                      </a:r>
                      <a:endParaRPr lang="zh-CN" altLang="en-US" sz="1400" kern="1200" dirty="0" smtClean="0">
                        <a:solidFill>
                          <a:schemeClr val="tx1"/>
                        </a:solidFill>
                        <a:latin typeface="+mn-ea"/>
                        <a:ea typeface="+mn-ea"/>
                        <a:cs typeface="+mn-cs"/>
                      </a:endParaRPr>
                    </a:p>
                  </a:txBody>
                  <a:tcPr anchor="ctr"/>
                </a:tc>
              </a:tr>
              <a:tr h="407003">
                <a:tc>
                  <a:txBody>
                    <a:bodyPr/>
                    <a:lstStyle/>
                    <a:p>
                      <a:pPr lvl="0"/>
                      <a:r>
                        <a:rPr lang="zh-CN" altLang="zh-CN" sz="1400" dirty="0" smtClean="0"/>
                        <a:t>通用入门型</a:t>
                      </a:r>
                      <a:endParaRPr lang="en-US" altLang="zh-CN" sz="1400" dirty="0" smtClean="0"/>
                    </a:p>
                  </a:txBody>
                  <a:tcPr anchor="ctr">
                    <a:lnL w="28575" cap="flat" cmpd="sng" algn="ctr">
                      <a:solidFill>
                        <a:schemeClr val="tx1"/>
                      </a:solidFill>
                      <a:prstDash val="solid"/>
                      <a:round/>
                      <a:headEnd type="none" w="med" len="med"/>
                      <a:tailEnd type="none" w="med" len="med"/>
                    </a:lnL>
                  </a:tcPr>
                </a:tc>
                <a:tc>
                  <a:txBody>
                    <a:bodyPr/>
                    <a:lstStyle/>
                    <a:p>
                      <a:pPr algn="l">
                        <a:lnSpc>
                          <a:spcPct val="100000"/>
                        </a:lnSpc>
                      </a:pPr>
                      <a:r>
                        <a:rPr lang="zh-CN" altLang="en-US" sz="1400" kern="1200" dirty="0" smtClean="0">
                          <a:solidFill>
                            <a:schemeClr val="tx1"/>
                          </a:solidFill>
                          <a:latin typeface="+mn-ea"/>
                          <a:ea typeface="+mn-ea"/>
                          <a:cs typeface="+mn-cs"/>
                        </a:rPr>
                        <a:t>适合平时都保持很低的</a:t>
                      </a:r>
                      <a:r>
                        <a:rPr lang="en-US" altLang="zh-CN" sz="1400" kern="1200" dirty="0" smtClean="0">
                          <a:solidFill>
                            <a:schemeClr val="tx1"/>
                          </a:solidFill>
                          <a:latin typeface="+mn-ea"/>
                          <a:ea typeface="+mn-ea"/>
                          <a:cs typeface="+mn-cs"/>
                        </a:rPr>
                        <a:t>CPU</a:t>
                      </a:r>
                      <a:r>
                        <a:rPr lang="zh-CN" altLang="en-US" sz="1400" kern="1200" dirty="0" smtClean="0">
                          <a:solidFill>
                            <a:schemeClr val="tx1"/>
                          </a:solidFill>
                          <a:latin typeface="+mn-ea"/>
                          <a:ea typeface="+mn-ea"/>
                          <a:cs typeface="+mn-cs"/>
                        </a:rPr>
                        <a:t>利用率，但偶尔需要瞬时</a:t>
                      </a:r>
                      <a:r>
                        <a:rPr lang="en-US" altLang="zh-CN" sz="1400" kern="1200" dirty="0" smtClean="0">
                          <a:solidFill>
                            <a:schemeClr val="tx1"/>
                          </a:solidFill>
                          <a:latin typeface="+mn-ea"/>
                          <a:ea typeface="+mn-ea"/>
                          <a:cs typeface="+mn-cs"/>
                        </a:rPr>
                        <a:t>CPU</a:t>
                      </a:r>
                      <a:r>
                        <a:rPr lang="zh-CN" altLang="en-US" sz="1400" kern="1200" dirty="0" smtClean="0">
                          <a:solidFill>
                            <a:schemeClr val="tx1"/>
                          </a:solidFill>
                          <a:latin typeface="+mn-ea"/>
                          <a:ea typeface="+mn-ea"/>
                          <a:cs typeface="+mn-cs"/>
                        </a:rPr>
                        <a:t>占用超高的场景</a:t>
                      </a:r>
                      <a:endParaRPr lang="zh-CN" altLang="en-US" sz="1400" kern="1200" dirty="0" smtClean="0">
                        <a:solidFill>
                          <a:schemeClr val="tx1"/>
                        </a:solidFill>
                        <a:latin typeface="+mn-ea"/>
                        <a:ea typeface="+mn-ea"/>
                        <a:cs typeface="+mn-cs"/>
                      </a:endParaRPr>
                    </a:p>
                  </a:txBody>
                  <a:tcPr anchor="ctr"/>
                </a:tc>
              </a:tr>
              <a:tr h="394558">
                <a:tc>
                  <a:txBody>
                    <a:bodyPr/>
                    <a:lstStyle/>
                    <a:p>
                      <a:pPr lvl="0"/>
                      <a:r>
                        <a:rPr lang="zh-CN" altLang="zh-CN" sz="1400" dirty="0" smtClean="0"/>
                        <a:t>通用计算增强型</a:t>
                      </a:r>
                      <a:endParaRPr lang="en-US" altLang="zh-CN" sz="1400" dirty="0" smtClean="0"/>
                    </a:p>
                  </a:txBody>
                  <a:tcPr anchor="ctr">
                    <a:lnL w="28575" cap="flat" cmpd="sng" algn="ctr">
                      <a:solidFill>
                        <a:schemeClr val="tx1"/>
                      </a:solidFill>
                      <a:prstDash val="solid"/>
                      <a:round/>
                      <a:headEnd type="none" w="med" len="med"/>
                      <a:tailEnd type="none" w="med" len="med"/>
                    </a:lnL>
                  </a:tcPr>
                </a:tc>
                <a:tc>
                  <a:txBody>
                    <a:bodyPr/>
                    <a:lstStyle/>
                    <a:p>
                      <a:pPr marL="0" lvl="0" indent="0">
                        <a:buNone/>
                      </a:pPr>
                      <a:r>
                        <a:rPr lang="zh-CN" altLang="en-US" sz="1400" kern="1200" dirty="0" smtClean="0">
                          <a:solidFill>
                            <a:schemeClr val="tx1"/>
                          </a:solidFill>
                          <a:latin typeface="+mn-ea"/>
                          <a:ea typeface="+mn-ea"/>
                          <a:cs typeface="+mn-cs"/>
                        </a:rPr>
                        <a:t>相比通用计算型，通用计算增强型弹性云服务器提供了更大规格的</a:t>
                      </a:r>
                      <a:r>
                        <a:rPr lang="en-US" altLang="zh-CN" sz="1400" kern="1200" dirty="0" smtClean="0">
                          <a:solidFill>
                            <a:schemeClr val="tx1"/>
                          </a:solidFill>
                          <a:latin typeface="+mn-ea"/>
                          <a:ea typeface="+mn-ea"/>
                          <a:cs typeface="+mn-cs"/>
                        </a:rPr>
                        <a:t>CPU</a:t>
                      </a:r>
                      <a:r>
                        <a:rPr lang="zh-CN" altLang="en-US" sz="1400" kern="1200" dirty="0" smtClean="0">
                          <a:solidFill>
                            <a:schemeClr val="tx1"/>
                          </a:solidFill>
                          <a:latin typeface="+mn-ea"/>
                          <a:ea typeface="+mn-ea"/>
                          <a:cs typeface="+mn-cs"/>
                        </a:rPr>
                        <a:t>和内存组合，可选范围更广</a:t>
                      </a:r>
                      <a:endParaRPr lang="en-US" altLang="zh-CN" sz="1400" kern="1200" dirty="0" smtClean="0">
                        <a:solidFill>
                          <a:schemeClr val="tx1"/>
                        </a:solidFill>
                        <a:latin typeface="+mn-ea"/>
                        <a:ea typeface="+mn-ea"/>
                        <a:cs typeface="+mn-cs"/>
                      </a:endParaRPr>
                    </a:p>
                  </a:txBody>
                  <a:tcPr anchor="ctr"/>
                </a:tc>
              </a:tr>
              <a:tr h="427640">
                <a:tc>
                  <a:txBody>
                    <a:bodyPr/>
                    <a:lstStyle/>
                    <a:p>
                      <a:r>
                        <a:rPr lang="zh-CN" altLang="zh-CN" sz="1400" dirty="0" smtClean="0"/>
                        <a:t>内存优化型</a:t>
                      </a:r>
                      <a:endParaRPr lang="en-US" altLang="zh-CN" sz="1400" dirty="0" smtClean="0"/>
                    </a:p>
                  </a:txBody>
                  <a:tcPr anchor="ctr">
                    <a:lnL w="28575" cap="flat" cmpd="sng" algn="ctr">
                      <a:solidFill>
                        <a:schemeClr val="tx1"/>
                      </a:solidFill>
                      <a:prstDash val="solid"/>
                      <a:round/>
                      <a:headEnd type="none" w="med" len="med"/>
                      <a:tailEnd type="none" w="med" len="med"/>
                    </a:lnL>
                  </a:tcPr>
                </a:tc>
                <a:tc>
                  <a:txBody>
                    <a:bodyPr/>
                    <a:lstStyle/>
                    <a:p>
                      <a:r>
                        <a:rPr lang="zh-CN" altLang="en-US" sz="1400" kern="1200" dirty="0" smtClean="0">
                          <a:solidFill>
                            <a:schemeClr val="tx1"/>
                          </a:solidFill>
                          <a:latin typeface="+mn-ea"/>
                          <a:ea typeface="+mn-ea"/>
                          <a:cs typeface="+mn-cs"/>
                        </a:rPr>
                        <a:t>场景特点：内存要求高，同时要求内存优化。适用场景：大数据分析，如广告精准营销、电商、车联网等大数据分析场景</a:t>
                      </a:r>
                      <a:endParaRPr lang="zh-CN" altLang="en-US" sz="1400" kern="1200" dirty="0">
                        <a:solidFill>
                          <a:schemeClr val="tx1"/>
                        </a:solidFill>
                        <a:latin typeface="+mn-ea"/>
                        <a:ea typeface="+mn-ea"/>
                        <a:cs typeface="+mn-cs"/>
                      </a:endParaRPr>
                    </a:p>
                  </a:txBody>
                  <a:tcPr anchor="ctr"/>
                </a:tc>
              </a:tr>
              <a:tr h="569140">
                <a:tc>
                  <a:txBody>
                    <a:bodyPr/>
                    <a:lstStyle/>
                    <a:p>
                      <a:pPr algn="l">
                        <a:lnSpc>
                          <a:spcPct val="100000"/>
                        </a:lnSpc>
                      </a:pPr>
                      <a:r>
                        <a:rPr lang="zh-CN" altLang="zh-CN" sz="1400" dirty="0" smtClean="0"/>
                        <a:t>超大内存型</a:t>
                      </a:r>
                      <a:endParaRPr lang="zh-CN" altLang="en-US" sz="1400" dirty="0" smtClean="0">
                        <a:latin typeface="+mn-ea"/>
                        <a:ea typeface="+mn-ea"/>
                      </a:endParaRPr>
                    </a:p>
                  </a:txBody>
                  <a:tcPr anchor="ctr">
                    <a:lnL w="28575" cap="flat" cmpd="sng" algn="ctr">
                      <a:solidFill>
                        <a:schemeClr val="tx1"/>
                      </a:solidFill>
                      <a:prstDash val="solid"/>
                      <a:round/>
                      <a:headEnd type="none" w="med" len="med"/>
                      <a:tailEnd type="none" w="med" len="med"/>
                    </a:lnL>
                  </a:tcPr>
                </a:tc>
                <a:tc>
                  <a:txBody>
                    <a:bodyPr/>
                    <a:lstStyle/>
                    <a:p>
                      <a:pPr marL="0" algn="l" defTabSz="914400" rtl="0" eaLnBrk="1" latinLnBrk="0" hangingPunct="1"/>
                      <a:r>
                        <a:rPr lang="zh-CN" altLang="en-US" sz="1400" kern="1200" dirty="0" smtClean="0">
                          <a:solidFill>
                            <a:schemeClr val="tx1"/>
                          </a:solidFill>
                          <a:latin typeface="+mn-ea"/>
                          <a:ea typeface="+mn-ea"/>
                          <a:cs typeface="+mn-cs"/>
                        </a:rPr>
                        <a:t>超大内存型弹性云服务器内存要求高，数据量大并且数据访问量大，同时要求快速的数据交换和处理以及低延迟的存储资源。提供超大内存，且有很高的计算、存储、网络能力</a:t>
                      </a:r>
                      <a:endParaRPr lang="zh-CN" altLang="en-US" sz="1400" kern="1200" dirty="0">
                        <a:solidFill>
                          <a:schemeClr val="tx1"/>
                        </a:solidFill>
                        <a:latin typeface="+mn-ea"/>
                        <a:ea typeface="+mn-ea"/>
                        <a:cs typeface="+mn-cs"/>
                      </a:endParaRPr>
                    </a:p>
                  </a:txBody>
                  <a:tcPr anchor="ctr"/>
                </a:tc>
              </a:tr>
              <a:tr h="433411">
                <a:tc>
                  <a:txBody>
                    <a:bodyPr/>
                    <a:lstStyle/>
                    <a:p>
                      <a:r>
                        <a:rPr lang="en-US" altLang="zh-CN" sz="1400" dirty="0" smtClean="0"/>
                        <a:t>GPU</a:t>
                      </a:r>
                      <a:r>
                        <a:rPr lang="zh-CN" altLang="zh-CN" sz="1400" dirty="0" smtClean="0"/>
                        <a:t>加速型</a:t>
                      </a:r>
                      <a:endParaRPr lang="en-US" altLang="zh-CN" sz="1400" dirty="0" smtClean="0"/>
                    </a:p>
                  </a:txBody>
                  <a:tcPr anchor="ctr">
                    <a:lnL w="28575" cap="flat" cmpd="sng" algn="ctr">
                      <a:solidFill>
                        <a:schemeClr val="tx1"/>
                      </a:solidFill>
                      <a:prstDash val="solid"/>
                      <a:round/>
                      <a:headEnd type="none" w="med" len="med"/>
                      <a:tailEnd type="none" w="med" len="med"/>
                    </a:lnL>
                  </a:tcPr>
                </a:tc>
                <a:tc>
                  <a:txBody>
                    <a:bodyPr/>
                    <a:lstStyle/>
                    <a:p>
                      <a:r>
                        <a:rPr lang="zh-CN" altLang="en-US" sz="1400" kern="1200" dirty="0" smtClean="0">
                          <a:solidFill>
                            <a:schemeClr val="tx1"/>
                          </a:solidFill>
                          <a:latin typeface="+mn-ea"/>
                          <a:ea typeface="+mn-ea"/>
                          <a:cs typeface="+mn-cs"/>
                        </a:rPr>
                        <a:t>提供强大的浮点计算能力，从容应对高实时、高并发的海量计算场景。</a:t>
                      </a:r>
                      <a:endParaRPr lang="zh-CN" altLang="en-US" sz="1400" kern="1200" dirty="0" smtClean="0">
                        <a:solidFill>
                          <a:schemeClr val="tx1"/>
                        </a:solidFill>
                        <a:latin typeface="+mn-ea"/>
                        <a:ea typeface="+mn-ea"/>
                        <a:cs typeface="+mn-cs"/>
                      </a:endParaRPr>
                    </a:p>
                  </a:txBody>
                  <a:tcPr anchor="ctr"/>
                </a:tc>
              </a:tr>
              <a:tr h="569140">
                <a:tc>
                  <a:txBody>
                    <a:bodyPr/>
                    <a:lstStyle/>
                    <a:p>
                      <a:r>
                        <a:rPr lang="zh-CN" altLang="zh-CN" sz="1400" dirty="0" smtClean="0"/>
                        <a:t>高性能计算型</a:t>
                      </a:r>
                      <a:endParaRPr lang="en-US" altLang="zh-CN" sz="1400" dirty="0" smtClean="0"/>
                    </a:p>
                  </a:txBody>
                  <a:tcPr anchor="ctr">
                    <a:lnL w="28575" cap="flat" cmpd="sng" algn="ctr">
                      <a:solidFill>
                        <a:schemeClr val="tx1"/>
                      </a:solidFill>
                      <a:prstDash val="solid"/>
                      <a:round/>
                      <a:headEnd type="none" w="med" len="med"/>
                      <a:tailEnd type="none" w="med" len="med"/>
                    </a:lnL>
                  </a:tcPr>
                </a:tc>
                <a:tc>
                  <a:txBody>
                    <a:bodyPr/>
                    <a:lstStyle/>
                    <a:p>
                      <a:pPr marL="0" algn="l" defTabSz="914400" rtl="0" eaLnBrk="1" latinLnBrk="0" hangingPunct="1"/>
                      <a:r>
                        <a:rPr lang="zh-CN" altLang="en-US" sz="1400" kern="1200" dirty="0" smtClean="0">
                          <a:solidFill>
                            <a:schemeClr val="tx1"/>
                          </a:solidFill>
                          <a:latin typeface="+mn-ea"/>
                          <a:ea typeface="+mn-ea"/>
                          <a:cs typeface="+mn-cs"/>
                        </a:rPr>
                        <a:t>可适用于基因工程、游戏动画、生物制药的计算和存储系统；渲染农场、动漫影视基地等公共渲染平台，以及影视等渲染平台；高性能前端集群、</a:t>
                      </a:r>
                      <a:r>
                        <a:rPr lang="en-US" altLang="zh-CN" sz="1400" kern="1200" dirty="0" smtClean="0">
                          <a:solidFill>
                            <a:schemeClr val="tx1"/>
                          </a:solidFill>
                          <a:latin typeface="+mn-ea"/>
                          <a:ea typeface="+mn-ea"/>
                          <a:cs typeface="+mn-cs"/>
                        </a:rPr>
                        <a:t>Web </a:t>
                      </a:r>
                      <a:r>
                        <a:rPr lang="zh-CN" altLang="en-US" sz="1400" kern="1200" dirty="0" smtClean="0">
                          <a:solidFill>
                            <a:schemeClr val="tx1"/>
                          </a:solidFill>
                          <a:latin typeface="+mn-ea"/>
                          <a:ea typeface="+mn-ea"/>
                          <a:cs typeface="+mn-cs"/>
                        </a:rPr>
                        <a:t>服务器、高性能科学和工程应用、广告服务、视频编码和分布式分析等等</a:t>
                      </a:r>
                      <a:endParaRPr lang="zh-CN" altLang="en-US" sz="1400" kern="1200" dirty="0" smtClean="0">
                        <a:solidFill>
                          <a:schemeClr val="tx1"/>
                        </a:solidFill>
                        <a:latin typeface="+mn-ea"/>
                        <a:ea typeface="+mn-ea"/>
                        <a:cs typeface="+mn-cs"/>
                      </a:endParaRPr>
                    </a:p>
                  </a:txBody>
                  <a:tcPr anchor="ctr"/>
                </a:tc>
              </a:tr>
              <a:tr h="362811">
                <a:tc>
                  <a:txBody>
                    <a:bodyPr/>
                    <a:lstStyle/>
                    <a:p>
                      <a:pPr algn="l">
                        <a:lnSpc>
                          <a:spcPct val="100000"/>
                        </a:lnSpc>
                      </a:pPr>
                      <a:r>
                        <a:rPr lang="zh-CN" altLang="zh-CN" sz="1400" dirty="0" smtClean="0"/>
                        <a:t>磁盘增强型</a:t>
                      </a:r>
                      <a:endParaRPr lang="zh-CN" altLang="en-US" sz="1400" dirty="0" smtClean="0">
                        <a:latin typeface="+mn-ea"/>
                        <a:ea typeface="+mn-ea"/>
                      </a:endParaRPr>
                    </a:p>
                  </a:txBody>
                  <a:tcPr anchor="ctr">
                    <a:lnL w="28575"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kern="1200" dirty="0" smtClean="0">
                          <a:solidFill>
                            <a:schemeClr val="tx1"/>
                          </a:solidFill>
                          <a:latin typeface="+mn-lt"/>
                          <a:ea typeface="+mn-ea"/>
                          <a:cs typeface="+mn-cs"/>
                        </a:rPr>
                        <a:t>分为</a:t>
                      </a:r>
                      <a:r>
                        <a:rPr lang="en-US" altLang="zh-CN" sz="1400" kern="1200" dirty="0" smtClean="0">
                          <a:solidFill>
                            <a:schemeClr val="tx1"/>
                          </a:solidFill>
                          <a:latin typeface="+mn-lt"/>
                          <a:ea typeface="+mn-ea"/>
                          <a:cs typeface="+mn-cs"/>
                        </a:rPr>
                        <a:t>D1</a:t>
                      </a:r>
                      <a:r>
                        <a:rPr lang="zh-CN" altLang="en-US" sz="1400" kern="1200" dirty="0" smtClean="0">
                          <a:solidFill>
                            <a:schemeClr val="tx1"/>
                          </a:solidFill>
                          <a:latin typeface="+mn-lt"/>
                          <a:ea typeface="+mn-ea"/>
                          <a:cs typeface="+mn-cs"/>
                        </a:rPr>
                        <a:t>，</a:t>
                      </a:r>
                      <a:r>
                        <a:rPr lang="en-US" altLang="zh-CN" sz="1400" kern="1200" dirty="0" smtClean="0">
                          <a:solidFill>
                            <a:schemeClr val="tx1"/>
                          </a:solidFill>
                          <a:latin typeface="+mn-lt"/>
                          <a:ea typeface="+mn-ea"/>
                          <a:cs typeface="+mn-cs"/>
                        </a:rPr>
                        <a:t>D2</a:t>
                      </a:r>
                      <a:r>
                        <a:rPr lang="zh-CN" altLang="en-US" sz="1400" kern="1200" dirty="0" smtClean="0">
                          <a:solidFill>
                            <a:schemeClr val="tx1"/>
                          </a:solidFill>
                          <a:latin typeface="+mn-lt"/>
                          <a:ea typeface="+mn-ea"/>
                          <a:cs typeface="+mn-cs"/>
                        </a:rPr>
                        <a:t>型</a:t>
                      </a:r>
                      <a:endParaRPr lang="en-US" altLang="zh-CN" sz="1400" kern="1200" dirty="0" smtClean="0">
                        <a:solidFill>
                          <a:schemeClr val="tx1"/>
                        </a:solidFill>
                        <a:latin typeface="+mn-ea"/>
                        <a:ea typeface="+mn-ea"/>
                        <a:cs typeface="+mn-cs"/>
                      </a:endParaRPr>
                    </a:p>
                  </a:txBody>
                  <a:tcPr anchor="ctr"/>
                </a:tc>
              </a:tr>
              <a:tr h="435696">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kern="1200" dirty="0" smtClean="0">
                          <a:solidFill>
                            <a:schemeClr val="tx1"/>
                          </a:solidFill>
                          <a:latin typeface="+mn-ea"/>
                          <a:ea typeface="+mn-ea"/>
                          <a:cs typeface="+mn-cs"/>
                        </a:rPr>
                        <a:t>FPGA</a:t>
                      </a:r>
                      <a:r>
                        <a:rPr lang="zh-CN" altLang="zh-CN" sz="1400" kern="1200" dirty="0" smtClean="0">
                          <a:solidFill>
                            <a:schemeClr val="tx1"/>
                          </a:solidFill>
                          <a:latin typeface="+mn-ea"/>
                          <a:ea typeface="+mn-ea"/>
                          <a:cs typeface="+mn-cs"/>
                        </a:rPr>
                        <a:t>加速型</a:t>
                      </a:r>
                      <a:endParaRPr lang="zh-CN" altLang="en-US" sz="1400" kern="1200" dirty="0" smtClean="0">
                        <a:solidFill>
                          <a:schemeClr val="tx1"/>
                        </a:solidFill>
                        <a:latin typeface="+mn-ea"/>
                        <a:ea typeface="+mn-ea"/>
                        <a:cs typeface="+mn-cs"/>
                      </a:endParaRPr>
                    </a:p>
                  </a:txBody>
                  <a:tcPr anchor="ctr">
                    <a:lnL w="28575"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kern="1200" dirty="0" smtClean="0">
                          <a:solidFill>
                            <a:schemeClr val="tx1"/>
                          </a:solidFill>
                          <a:latin typeface="+mn-ea"/>
                          <a:ea typeface="+mn-ea"/>
                          <a:cs typeface="+mn-cs"/>
                        </a:rPr>
                        <a:t>提供</a:t>
                      </a:r>
                      <a:r>
                        <a:rPr lang="en-US" altLang="zh-CN" sz="1400" kern="1200" dirty="0" smtClean="0">
                          <a:solidFill>
                            <a:schemeClr val="tx1"/>
                          </a:solidFill>
                          <a:latin typeface="+mn-ea"/>
                          <a:ea typeface="+mn-ea"/>
                          <a:cs typeface="+mn-cs"/>
                        </a:rPr>
                        <a:t>FPGA</a:t>
                      </a:r>
                      <a:r>
                        <a:rPr lang="zh-CN" altLang="en-US" sz="1400" kern="1200" dirty="0" smtClean="0">
                          <a:solidFill>
                            <a:schemeClr val="tx1"/>
                          </a:solidFill>
                          <a:latin typeface="+mn-ea"/>
                          <a:ea typeface="+mn-ea"/>
                          <a:cs typeface="+mn-cs"/>
                        </a:rPr>
                        <a:t>开发和使用的工具及环境，让用户方便地开发</a:t>
                      </a:r>
                      <a:r>
                        <a:rPr lang="en-US" altLang="zh-CN" sz="1400" kern="1200" dirty="0" smtClean="0">
                          <a:solidFill>
                            <a:schemeClr val="tx1"/>
                          </a:solidFill>
                          <a:latin typeface="+mn-ea"/>
                          <a:ea typeface="+mn-ea"/>
                          <a:cs typeface="+mn-cs"/>
                        </a:rPr>
                        <a:t>FPGA</a:t>
                      </a:r>
                      <a:r>
                        <a:rPr lang="zh-CN" altLang="en-US" sz="1400" kern="1200" dirty="0" smtClean="0">
                          <a:solidFill>
                            <a:schemeClr val="tx1"/>
                          </a:solidFill>
                          <a:latin typeface="+mn-ea"/>
                          <a:ea typeface="+mn-ea"/>
                          <a:cs typeface="+mn-cs"/>
                        </a:rPr>
                        <a:t>加速器和部署基于</a:t>
                      </a:r>
                      <a:r>
                        <a:rPr lang="en-US" altLang="zh-CN" sz="1400" kern="1200" dirty="0" smtClean="0">
                          <a:solidFill>
                            <a:schemeClr val="tx1"/>
                          </a:solidFill>
                          <a:latin typeface="+mn-ea"/>
                          <a:ea typeface="+mn-ea"/>
                          <a:cs typeface="+mn-cs"/>
                        </a:rPr>
                        <a:t>FPGA</a:t>
                      </a:r>
                      <a:r>
                        <a:rPr lang="zh-CN" altLang="en-US" sz="1400" kern="1200" dirty="0" smtClean="0">
                          <a:solidFill>
                            <a:schemeClr val="tx1"/>
                          </a:solidFill>
                          <a:latin typeface="+mn-ea"/>
                          <a:ea typeface="+mn-ea"/>
                          <a:cs typeface="+mn-cs"/>
                        </a:rPr>
                        <a:t>加速的业务</a:t>
                      </a:r>
                      <a:endParaRPr lang="zh-CN" altLang="en-US" sz="1400" kern="1200" dirty="0" smtClean="0">
                        <a:solidFill>
                          <a:schemeClr val="tx1"/>
                        </a:solidFill>
                        <a:latin typeface="+mn-ea"/>
                        <a:ea typeface="+mn-ea"/>
                        <a:cs typeface="+mn-cs"/>
                      </a:endParaRPr>
                    </a:p>
                  </a:txBody>
                  <a:tcPr anchor="ctr"/>
                </a:tc>
              </a:tr>
              <a:tr h="384037">
                <a:tc>
                  <a:txBody>
                    <a:bodyPr/>
                    <a:lstStyle/>
                    <a:p>
                      <a:r>
                        <a:rPr lang="en-US" altLang="zh-CN" sz="1400" kern="1200" dirty="0" smtClean="0">
                          <a:solidFill>
                            <a:schemeClr val="tx1"/>
                          </a:solidFill>
                          <a:latin typeface="+mn-ea"/>
                          <a:ea typeface="+mn-ea"/>
                          <a:cs typeface="+mn-cs"/>
                        </a:rPr>
                        <a:t>GPU</a:t>
                      </a:r>
                      <a:r>
                        <a:rPr lang="zh-CN" altLang="en-US" sz="1400" kern="1200" dirty="0" smtClean="0">
                          <a:solidFill>
                            <a:schemeClr val="tx1"/>
                          </a:solidFill>
                          <a:latin typeface="+mn-ea"/>
                          <a:ea typeface="+mn-ea"/>
                          <a:cs typeface="+mn-cs"/>
                        </a:rPr>
                        <a:t>加速型</a:t>
                      </a:r>
                      <a:endParaRPr lang="zh-CN" altLang="en-US" sz="1400" kern="1200" dirty="0">
                        <a:solidFill>
                          <a:schemeClr val="tx1"/>
                        </a:solidFill>
                        <a:latin typeface="+mn-ea"/>
                        <a:ea typeface="+mn-ea"/>
                        <a:cs typeface="+mn-cs"/>
                      </a:endParaRPr>
                    </a:p>
                  </a:txBody>
                  <a:tcPr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algn="l">
                        <a:lnSpc>
                          <a:spcPct val="100000"/>
                        </a:lnSpc>
                      </a:pPr>
                      <a:r>
                        <a:rPr lang="zh-CN" altLang="en-US" sz="1400" kern="1200" dirty="0" smtClean="0">
                          <a:solidFill>
                            <a:schemeClr val="tx1"/>
                          </a:solidFill>
                          <a:latin typeface="+mn-ea"/>
                          <a:ea typeface="+mn-ea"/>
                          <a:cs typeface="+mn-cs"/>
                        </a:rPr>
                        <a:t>提供强大的浮点计算能力，从容应对高实时、高并发的海量计算场景</a:t>
                      </a:r>
                      <a:endParaRPr lang="zh-CN" altLang="en-US" sz="1400" kern="1200" dirty="0" smtClean="0">
                        <a:solidFill>
                          <a:schemeClr val="tx1"/>
                        </a:solidFill>
                        <a:latin typeface="+mn-ea"/>
                        <a:ea typeface="+mn-ea"/>
                        <a:cs typeface="+mn-cs"/>
                      </a:endParaRPr>
                    </a:p>
                  </a:txBody>
                  <a:tcPr anchor="ctr">
                    <a:lnB w="28575" cap="flat" cmpd="sng" algn="ctr">
                      <a:solidFill>
                        <a:schemeClr val="tx1"/>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镜像</a:t>
            </a:r>
            <a:endParaRPr lang="zh-CN" altLang="en-US" dirty="0"/>
          </a:p>
        </p:txBody>
      </p:sp>
      <p:graphicFrame>
        <p:nvGraphicFramePr>
          <p:cNvPr id="5" name="表格 4"/>
          <p:cNvGraphicFramePr>
            <a:graphicFrameLocks noGrp="1"/>
          </p:cNvGraphicFramePr>
          <p:nvPr/>
        </p:nvGraphicFramePr>
        <p:xfrm>
          <a:off x="1199456" y="1304764"/>
          <a:ext cx="9865096" cy="4572770"/>
        </p:xfrm>
        <a:graphic>
          <a:graphicData uri="http://schemas.openxmlformats.org/drawingml/2006/table">
            <a:tbl>
              <a:tblPr firstRow="1" bandRow="1"/>
              <a:tblGrid>
                <a:gridCol w="2094957"/>
                <a:gridCol w="7770139"/>
              </a:tblGrid>
              <a:tr h="587813">
                <a:tc>
                  <a:txBody>
                    <a:bodyPr/>
                    <a:lstStyle/>
                    <a:p>
                      <a:pPr algn="ctr">
                        <a:lnSpc>
                          <a:spcPct val="100000"/>
                        </a:lnSpc>
                      </a:pPr>
                      <a:r>
                        <a:rPr lang="zh-CN" altLang="en-US" sz="2000" b="1" dirty="0" smtClean="0">
                          <a:latin typeface="+mn-ea"/>
                          <a:ea typeface="+mn-ea"/>
                        </a:rPr>
                        <a:t>镜像类型</a:t>
                      </a:r>
                      <a:endParaRPr lang="zh-CN" altLang="en-US" sz="2000" b="1" dirty="0" smtClean="0">
                        <a:latin typeface="+mn-ea"/>
                        <a:ea typeface="+mn-ea"/>
                      </a:endParaRP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lnSpc>
                          <a:spcPct val="100000"/>
                        </a:lnSpc>
                      </a:pPr>
                      <a:r>
                        <a:rPr lang="zh-CN" altLang="en-US" sz="2000" b="1" dirty="0" smtClean="0">
                          <a:latin typeface="+mn-ea"/>
                          <a:ea typeface="+mn-ea"/>
                        </a:rPr>
                        <a:t>说明</a:t>
                      </a:r>
                      <a:endParaRPr lang="zh-CN" altLang="en-US" sz="2000" b="1" dirty="0" smtClean="0">
                        <a:latin typeface="+mn-ea"/>
                        <a:ea typeface="+mn-ea"/>
                      </a:endParaRPr>
                    </a:p>
                  </a:txBody>
                  <a:tcPr anchor="ctr">
                    <a:lnT w="28575" cap="flat" cmpd="sng" algn="ctr">
                      <a:solidFill>
                        <a:schemeClr val="tx1"/>
                      </a:solidFill>
                      <a:prstDash val="solid"/>
                      <a:round/>
                      <a:headEnd type="none" w="med" len="med"/>
                      <a:tailEnd type="none" w="med" len="med"/>
                    </a:lnT>
                    <a:solidFill>
                      <a:schemeClr val="bg1">
                        <a:lumMod val="85000"/>
                      </a:schemeClr>
                    </a:solidFill>
                  </a:tcPr>
                </a:tc>
              </a:tr>
              <a:tr h="881747">
                <a:tc>
                  <a:txBody>
                    <a:bodyPr/>
                    <a:lstStyle/>
                    <a:p>
                      <a:r>
                        <a:rPr lang="zh-CN" altLang="en-US" sz="1400" b="0" i="0" kern="1200" dirty="0" smtClean="0">
                          <a:solidFill>
                            <a:schemeClr val="tx1"/>
                          </a:solidFill>
                          <a:effectLst/>
                          <a:latin typeface="+mn-lt"/>
                          <a:ea typeface="+mn-ea"/>
                          <a:cs typeface="+mn-cs"/>
                        </a:rPr>
                        <a:t>公共镜像</a:t>
                      </a:r>
                      <a:endParaRPr lang="en-US" altLang="zh-CN" sz="1400" dirty="0" smtClean="0"/>
                    </a:p>
                  </a:txBody>
                  <a:tcPr anchor="ctr">
                    <a:lnL w="28575" cap="flat" cmpd="sng" algn="ctr">
                      <a:solidFill>
                        <a:schemeClr val="tx1"/>
                      </a:solidFill>
                      <a:prstDash val="solid"/>
                      <a:round/>
                      <a:headEnd type="none" w="med" len="med"/>
                      <a:tailEnd type="none" w="med" len="med"/>
                    </a:lnL>
                  </a:tcPr>
                </a:tc>
                <a:tc>
                  <a:txBody>
                    <a:bodyPr/>
                    <a:lstStyle/>
                    <a:p>
                      <a:r>
                        <a:rPr lang="zh-CN" altLang="en-US" sz="1400" b="0" i="0" kern="1200" dirty="0" smtClean="0">
                          <a:solidFill>
                            <a:schemeClr val="tx1"/>
                          </a:solidFill>
                          <a:effectLst/>
                          <a:latin typeface="+mn-lt"/>
                          <a:ea typeface="+mn-ea"/>
                          <a:cs typeface="+mn-cs"/>
                        </a:rPr>
                        <a:t>常见的标准操作系统镜像，所有用户可见，包括操作系统以及预装的公共应用。</a:t>
                      </a:r>
                      <a:endParaRPr lang="zh-CN" altLang="en-US" sz="1400" b="0" i="0" kern="1200" dirty="0" smtClean="0">
                        <a:solidFill>
                          <a:schemeClr val="tx1"/>
                        </a:solidFill>
                        <a:effectLst/>
                        <a:latin typeface="+mn-lt"/>
                        <a:ea typeface="+mn-ea"/>
                        <a:cs typeface="+mn-cs"/>
                      </a:endParaRPr>
                    </a:p>
                    <a:p>
                      <a:r>
                        <a:rPr lang="zh-CN" altLang="en-US" sz="1400" b="0" i="0" kern="1200" dirty="0" smtClean="0">
                          <a:solidFill>
                            <a:schemeClr val="tx1"/>
                          </a:solidFill>
                          <a:effectLst/>
                          <a:latin typeface="+mn-lt"/>
                          <a:ea typeface="+mn-ea"/>
                          <a:cs typeface="+mn-cs"/>
                        </a:rPr>
                        <a:t>（公共镜像支持的操作系统请参考华为官网说明）</a:t>
                      </a:r>
                      <a:endParaRPr lang="zh-CN" altLang="en-US" sz="1400" dirty="0" smtClean="0">
                        <a:latin typeface="+mn-ea"/>
                        <a:ea typeface="+mn-ea"/>
                      </a:endParaRPr>
                    </a:p>
                  </a:txBody>
                  <a:tcPr anchor="ctr"/>
                </a:tc>
              </a:tr>
              <a:tr h="1910715">
                <a:tc>
                  <a:txBody>
                    <a:bodyPr/>
                    <a:lstStyle/>
                    <a:p>
                      <a:pPr lvl="0"/>
                      <a:r>
                        <a:rPr lang="zh-CN" altLang="en-US" sz="1400" b="0" i="0" kern="1200" dirty="0" smtClean="0">
                          <a:solidFill>
                            <a:schemeClr val="tx1"/>
                          </a:solidFill>
                          <a:effectLst/>
                          <a:latin typeface="+mn-lt"/>
                          <a:ea typeface="+mn-ea"/>
                          <a:cs typeface="+mn-cs"/>
                        </a:rPr>
                        <a:t>私有镜像</a:t>
                      </a:r>
                      <a:endParaRPr lang="en-US" altLang="zh-CN" sz="1400" dirty="0" smtClean="0"/>
                    </a:p>
                  </a:txBody>
                  <a:tcPr anchor="ctr">
                    <a:lnL w="28575" cap="flat" cmpd="sng" algn="ctr">
                      <a:solidFill>
                        <a:schemeClr val="tx1"/>
                      </a:solidFill>
                      <a:prstDash val="solid"/>
                      <a:round/>
                      <a:headEnd type="none" w="med" len="med"/>
                      <a:tailEnd type="none" w="med" len="med"/>
                    </a:lnL>
                  </a:tcPr>
                </a:tc>
                <a:tc>
                  <a:txBody>
                    <a:bodyPr/>
                    <a:lstStyle/>
                    <a:p>
                      <a:r>
                        <a:rPr lang="zh-CN" altLang="en-US" sz="1400" b="0" i="0" kern="1200" dirty="0" smtClean="0">
                          <a:solidFill>
                            <a:schemeClr val="tx1"/>
                          </a:solidFill>
                          <a:effectLst/>
                          <a:latin typeface="+mn-lt"/>
                          <a:ea typeface="+mn-ea"/>
                          <a:cs typeface="+mn-cs"/>
                        </a:rPr>
                        <a:t>用户基于弹性云服务器或者云硬盘备份（系统盘备份）创建的个人镜像，仅用户自己可见。包含操作系统、预装的公共应用以及用户的私有应用。</a:t>
                      </a:r>
                      <a:endParaRPr lang="zh-CN" altLang="en-US" sz="1400" b="0" i="0" kern="1200" dirty="0" smtClean="0">
                        <a:solidFill>
                          <a:schemeClr val="tx1"/>
                        </a:solidFill>
                        <a:effectLst/>
                        <a:latin typeface="+mn-lt"/>
                        <a:ea typeface="+mn-ea"/>
                        <a:cs typeface="+mn-cs"/>
                      </a:endParaRPr>
                    </a:p>
                    <a:p>
                      <a:r>
                        <a:rPr lang="zh-CN" altLang="en-US" sz="1400" b="0" i="0" kern="1200" dirty="0" smtClean="0">
                          <a:solidFill>
                            <a:schemeClr val="tx1"/>
                          </a:solidFill>
                          <a:effectLst/>
                          <a:latin typeface="+mn-lt"/>
                          <a:ea typeface="+mn-ea"/>
                          <a:cs typeface="+mn-cs"/>
                        </a:rPr>
                        <a:t>私有镜像包括系统镜像和数据镜像，其中：</a:t>
                      </a:r>
                      <a:endParaRPr lang="zh-CN" altLang="en-US" sz="1400" b="0" i="0" kern="1200" dirty="0" smtClean="0">
                        <a:solidFill>
                          <a:schemeClr val="tx1"/>
                        </a:solidFill>
                        <a:effectLst/>
                        <a:latin typeface="+mn-lt"/>
                        <a:ea typeface="+mn-ea"/>
                        <a:cs typeface="+mn-cs"/>
                      </a:endParaRPr>
                    </a:p>
                    <a:p>
                      <a:r>
                        <a:rPr lang="zh-CN" altLang="en-US" sz="1400" b="0" i="0" kern="1200" dirty="0" smtClean="0">
                          <a:solidFill>
                            <a:schemeClr val="tx1"/>
                          </a:solidFill>
                          <a:effectLst/>
                          <a:latin typeface="+mn-lt"/>
                          <a:ea typeface="+mn-ea"/>
                          <a:cs typeface="+mn-cs"/>
                        </a:rPr>
                        <a:t>（</a:t>
                      </a:r>
                      <a:r>
                        <a:rPr lang="en-US" altLang="zh-CN" sz="1400" b="0" i="0" kern="1200" dirty="0" smtClean="0">
                          <a:solidFill>
                            <a:schemeClr val="tx1"/>
                          </a:solidFill>
                          <a:effectLst/>
                          <a:latin typeface="+mn-lt"/>
                          <a:ea typeface="+mn-ea"/>
                          <a:cs typeface="+mn-cs"/>
                        </a:rPr>
                        <a:t>1</a:t>
                      </a:r>
                      <a:r>
                        <a:rPr lang="zh-CN" altLang="en-US" sz="1400" b="0" i="0" kern="1200" dirty="0" smtClean="0">
                          <a:solidFill>
                            <a:schemeClr val="tx1"/>
                          </a:solidFill>
                          <a:effectLst/>
                          <a:latin typeface="+mn-lt"/>
                          <a:ea typeface="+mn-ea"/>
                          <a:cs typeface="+mn-cs"/>
                        </a:rPr>
                        <a:t>）系统镜像：包含用户运行业务所需的操作系统、应用软件的镜像。系统镜像可以用于创建云服务器，迁移用户业务到云。</a:t>
                      </a:r>
                      <a:endParaRPr lang="zh-CN" altLang="en-US" sz="1400" b="0" i="0" kern="1200" dirty="0" smtClean="0">
                        <a:solidFill>
                          <a:schemeClr val="tx1"/>
                        </a:solidFill>
                        <a:effectLst/>
                        <a:latin typeface="+mn-lt"/>
                        <a:ea typeface="+mn-ea"/>
                        <a:cs typeface="+mn-cs"/>
                      </a:endParaRPr>
                    </a:p>
                    <a:p>
                      <a:r>
                        <a:rPr lang="zh-CN" altLang="en-US" sz="1400" b="0" i="0" kern="1200" dirty="0" smtClean="0">
                          <a:solidFill>
                            <a:schemeClr val="tx1"/>
                          </a:solidFill>
                          <a:effectLst/>
                          <a:latin typeface="+mn-lt"/>
                          <a:ea typeface="+mn-ea"/>
                          <a:cs typeface="+mn-cs"/>
                        </a:rPr>
                        <a:t>（</a:t>
                      </a:r>
                      <a:r>
                        <a:rPr lang="en-US" altLang="zh-CN" sz="1400" b="0" i="0" kern="1200" dirty="0" smtClean="0">
                          <a:solidFill>
                            <a:schemeClr val="tx1"/>
                          </a:solidFill>
                          <a:effectLst/>
                          <a:latin typeface="+mn-lt"/>
                          <a:ea typeface="+mn-ea"/>
                          <a:cs typeface="+mn-cs"/>
                        </a:rPr>
                        <a:t>2</a:t>
                      </a:r>
                      <a:r>
                        <a:rPr lang="zh-CN" altLang="en-US" sz="1400" b="0" i="0" kern="1200" dirty="0" smtClean="0">
                          <a:solidFill>
                            <a:schemeClr val="tx1"/>
                          </a:solidFill>
                          <a:effectLst/>
                          <a:latin typeface="+mn-lt"/>
                          <a:ea typeface="+mn-ea"/>
                          <a:cs typeface="+mn-cs"/>
                        </a:rPr>
                        <a:t>）数据镜像：只包含用户业务数据的镜像。数据镜像可以用于创建云硬盘，将用户的业务数据迁移到云上。</a:t>
                      </a:r>
                      <a:endParaRPr lang="zh-CN" altLang="en-US" sz="1400" b="0" i="0" kern="1200" dirty="0" smtClean="0">
                        <a:solidFill>
                          <a:schemeClr val="tx1"/>
                        </a:solidFill>
                        <a:effectLst/>
                        <a:latin typeface="+mn-lt"/>
                        <a:ea typeface="+mn-ea"/>
                        <a:cs typeface="+mn-cs"/>
                      </a:endParaRPr>
                    </a:p>
                  </a:txBody>
                  <a:tcPr anchor="ctr"/>
                </a:tc>
              </a:tr>
              <a:tr h="527869">
                <a:tc>
                  <a:txBody>
                    <a:bodyPr/>
                    <a:lstStyle/>
                    <a:p>
                      <a:pPr lvl="0"/>
                      <a:r>
                        <a:rPr lang="zh-CN" altLang="en-US" sz="1400" b="0" i="0" kern="1200" dirty="0" smtClean="0">
                          <a:solidFill>
                            <a:schemeClr val="tx1"/>
                          </a:solidFill>
                          <a:effectLst/>
                          <a:latin typeface="+mn-lt"/>
                          <a:ea typeface="+mn-ea"/>
                          <a:cs typeface="+mn-cs"/>
                        </a:rPr>
                        <a:t>共享镜像</a:t>
                      </a:r>
                      <a:endParaRPr lang="en-US" altLang="zh-CN" sz="1400" dirty="0" smtClean="0"/>
                    </a:p>
                  </a:txBody>
                  <a:tcPr anchor="ctr">
                    <a:lnL w="28575" cap="flat" cmpd="sng" algn="ctr">
                      <a:solidFill>
                        <a:schemeClr val="tx1"/>
                      </a:solidFill>
                      <a:prstDash val="solid"/>
                      <a:round/>
                      <a:headEnd type="none" w="med" len="med"/>
                      <a:tailEnd type="none" w="med" len="med"/>
                    </a:lnL>
                  </a:tcPr>
                </a:tc>
                <a:tc>
                  <a:txBody>
                    <a:bodyPr/>
                    <a:lstStyle/>
                    <a:p>
                      <a:pPr marL="0" lvl="0" indent="0">
                        <a:buNone/>
                      </a:pPr>
                      <a:r>
                        <a:rPr lang="zh-CN" altLang="en-US" sz="1400" b="0" i="0" kern="1200" dirty="0" smtClean="0">
                          <a:solidFill>
                            <a:schemeClr val="tx1"/>
                          </a:solidFill>
                          <a:effectLst/>
                          <a:latin typeface="+mn-lt"/>
                          <a:ea typeface="+mn-ea"/>
                          <a:cs typeface="+mn-cs"/>
                        </a:rPr>
                        <a:t>由其他用户共享的私有镜像。</a:t>
                      </a:r>
                      <a:endParaRPr lang="zh-CN" altLang="en-US" sz="1400" dirty="0" smtClean="0">
                        <a:latin typeface="+mn-ea"/>
                        <a:ea typeface="+mn-ea"/>
                      </a:endParaRPr>
                    </a:p>
                  </a:txBody>
                  <a:tcPr anchor="ctr"/>
                </a:tc>
              </a:tr>
              <a:tr h="664626">
                <a:tc>
                  <a:txBody>
                    <a:bodyPr/>
                    <a:lstStyle/>
                    <a:p>
                      <a:r>
                        <a:rPr lang="zh-CN" altLang="en-US" sz="1400" b="0" i="0" kern="1200" dirty="0" smtClean="0">
                          <a:solidFill>
                            <a:schemeClr val="tx1"/>
                          </a:solidFill>
                          <a:effectLst/>
                          <a:latin typeface="+mn-lt"/>
                          <a:ea typeface="+mn-ea"/>
                          <a:cs typeface="+mn-cs"/>
                        </a:rPr>
                        <a:t>市场镜像</a:t>
                      </a:r>
                      <a:endParaRPr lang="en-US" altLang="zh-CN" sz="1400" dirty="0" smtClean="0"/>
                    </a:p>
                  </a:txBody>
                  <a:tcPr anchor="ctr">
                    <a:lnL w="28575" cap="flat" cmpd="sng" algn="ctr">
                      <a:solidFill>
                        <a:schemeClr val="tx1"/>
                      </a:solidFill>
                      <a:prstDash val="solid"/>
                      <a:round/>
                      <a:headEnd type="none" w="med" len="med"/>
                      <a:tailEnd type="none" w="med" len="med"/>
                    </a:lnL>
                  </a:tcPr>
                </a:tc>
                <a:tc>
                  <a:txBody>
                    <a:bodyPr/>
                    <a:lstStyle/>
                    <a:p>
                      <a:pPr marL="0" indent="0">
                        <a:buNone/>
                      </a:pPr>
                      <a:r>
                        <a:rPr lang="zh-CN" altLang="en-US" sz="1400" b="0" i="0" kern="1200" dirty="0" smtClean="0">
                          <a:solidFill>
                            <a:schemeClr val="tx1"/>
                          </a:solidFill>
                          <a:effectLst/>
                          <a:latin typeface="+mn-lt"/>
                          <a:ea typeface="+mn-ea"/>
                          <a:cs typeface="+mn-cs"/>
                        </a:rPr>
                        <a:t>提供预装操作系统、应用环境和各类软件的优质第三方镜像。无需配置，可一键部署，满足建站、应用开发、可视化管理等个性化需求。</a:t>
                      </a:r>
                      <a:endParaRPr lang="zh-CN" altLang="zh-CN" sz="1400" dirty="0" smtClean="0"/>
                    </a:p>
                  </a:txBody>
                  <a:tcPr anchor="ctr"/>
                </a:tc>
              </a:tr>
            </a:tbl>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系统盘</a:t>
            </a:r>
            <a:endParaRPr lang="zh-CN" altLang="en-US" dirty="0"/>
          </a:p>
        </p:txBody>
      </p:sp>
      <p:graphicFrame>
        <p:nvGraphicFramePr>
          <p:cNvPr id="5" name="表格 4"/>
          <p:cNvGraphicFramePr>
            <a:graphicFrameLocks noGrp="1"/>
          </p:cNvGraphicFramePr>
          <p:nvPr/>
        </p:nvGraphicFramePr>
        <p:xfrm>
          <a:off x="1199456" y="1304764"/>
          <a:ext cx="9829092" cy="4860540"/>
        </p:xfrm>
        <a:graphic>
          <a:graphicData uri="http://schemas.openxmlformats.org/drawingml/2006/table">
            <a:tbl>
              <a:tblPr firstRow="1" bandRow="1"/>
              <a:tblGrid>
                <a:gridCol w="2087311"/>
                <a:gridCol w="7741781"/>
              </a:tblGrid>
              <a:tr h="782081">
                <a:tc>
                  <a:txBody>
                    <a:bodyPr/>
                    <a:lstStyle/>
                    <a:p>
                      <a:pPr algn="ctr">
                        <a:lnSpc>
                          <a:spcPct val="100000"/>
                        </a:lnSpc>
                      </a:pPr>
                      <a:r>
                        <a:rPr lang="zh-CN" altLang="en-US" sz="2000" b="1" dirty="0" smtClean="0">
                          <a:latin typeface="+mn-ea"/>
                          <a:ea typeface="+mn-ea"/>
                        </a:rPr>
                        <a:t>镜像类型</a:t>
                      </a:r>
                      <a:endParaRPr lang="zh-CN" altLang="en-US" sz="2000" b="1" dirty="0" smtClean="0">
                        <a:latin typeface="+mn-ea"/>
                        <a:ea typeface="+mn-ea"/>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00000"/>
                        </a:lnSpc>
                      </a:pPr>
                      <a:r>
                        <a:rPr lang="zh-CN" altLang="en-US" sz="2000" b="1" dirty="0" smtClean="0">
                          <a:latin typeface="+mn-ea"/>
                          <a:ea typeface="+mn-ea"/>
                        </a:rPr>
                        <a:t>说明</a:t>
                      </a:r>
                      <a:endParaRPr lang="zh-CN" altLang="en-US" sz="2000" b="1" dirty="0" smtClean="0">
                        <a:latin typeface="+mn-ea"/>
                        <a:ea typeface="+mn-ea"/>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990332">
                <a:tc>
                  <a:txBody>
                    <a:bodyPr/>
                    <a:lstStyle/>
                    <a:p>
                      <a:r>
                        <a:rPr lang="zh-CN" altLang="zh-CN" sz="1600" dirty="0" smtClean="0"/>
                        <a:t>普通</a:t>
                      </a:r>
                      <a:r>
                        <a:rPr lang="en-US" altLang="zh-CN" sz="1600" dirty="0" smtClean="0"/>
                        <a:t>IO</a:t>
                      </a:r>
                      <a:endParaRPr lang="en-US" altLang="zh-CN" sz="1600" dirty="0" smtClean="0"/>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b="0" i="0" kern="1200" dirty="0" smtClean="0">
                          <a:solidFill>
                            <a:schemeClr val="tx1"/>
                          </a:solidFill>
                          <a:effectLst/>
                          <a:latin typeface="+mn-lt"/>
                          <a:ea typeface="+mn-ea"/>
                          <a:cs typeface="+mn-cs"/>
                        </a:rPr>
                        <a:t>该类型云硬盘的最大</a:t>
                      </a:r>
                      <a:r>
                        <a:rPr lang="en-US" altLang="zh-CN" sz="1600" b="0" i="0" kern="1200" dirty="0" smtClean="0">
                          <a:solidFill>
                            <a:schemeClr val="tx1"/>
                          </a:solidFill>
                          <a:effectLst/>
                          <a:latin typeface="+mn-lt"/>
                          <a:ea typeface="+mn-ea"/>
                          <a:cs typeface="+mn-cs"/>
                        </a:rPr>
                        <a:t>IOPS</a:t>
                      </a:r>
                      <a:r>
                        <a:rPr lang="zh-CN" altLang="en-US" sz="1600" b="0" i="0" kern="1200" dirty="0" smtClean="0">
                          <a:solidFill>
                            <a:schemeClr val="tx1"/>
                          </a:solidFill>
                          <a:effectLst/>
                          <a:latin typeface="+mn-lt"/>
                          <a:ea typeface="+mn-ea"/>
                          <a:cs typeface="+mn-cs"/>
                        </a:rPr>
                        <a:t>为</a:t>
                      </a:r>
                      <a:r>
                        <a:rPr lang="en-US" altLang="zh-CN" sz="1600" b="0" i="0" kern="1200" dirty="0" smtClean="0">
                          <a:solidFill>
                            <a:schemeClr val="tx1"/>
                          </a:solidFill>
                          <a:effectLst/>
                          <a:latin typeface="+mn-lt"/>
                          <a:ea typeface="+mn-ea"/>
                          <a:cs typeface="+mn-cs"/>
                        </a:rPr>
                        <a:t>2200</a:t>
                      </a:r>
                      <a:r>
                        <a:rPr lang="zh-CN" altLang="en-US" sz="1600" b="0" i="0" kern="1200" dirty="0" smtClean="0">
                          <a:solidFill>
                            <a:schemeClr val="tx1"/>
                          </a:solidFill>
                          <a:effectLst/>
                          <a:latin typeface="+mn-lt"/>
                          <a:ea typeface="+mn-ea"/>
                          <a:cs typeface="+mn-cs"/>
                        </a:rPr>
                        <a:t>，适用于大容量、读写速率中等、事务性处理较少的应用场景，例如企业的日常办公应用或者小型测试等</a:t>
                      </a:r>
                      <a:endParaRPr lang="zh-CN" altLang="en-US" sz="1600" dirty="0" smtClean="0">
                        <a:latin typeface="+mn-ea"/>
                        <a:ea typeface="+mn-ea"/>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10158">
                <a:tc>
                  <a:txBody>
                    <a:bodyPr/>
                    <a:lstStyle/>
                    <a:p>
                      <a:pPr lvl="0"/>
                      <a:r>
                        <a:rPr lang="zh-CN" altLang="zh-CN" sz="1600" dirty="0" smtClean="0"/>
                        <a:t>高速高</a:t>
                      </a:r>
                      <a:r>
                        <a:rPr lang="en-US" altLang="zh-CN" sz="1600" dirty="0" smtClean="0"/>
                        <a:t>IO</a:t>
                      </a:r>
                      <a:endParaRPr lang="en-US" altLang="zh-CN" sz="1600" dirty="0" smtClean="0"/>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b="0" i="0" kern="1200" dirty="0" smtClean="0">
                          <a:solidFill>
                            <a:schemeClr val="tx1"/>
                          </a:solidFill>
                          <a:effectLst/>
                          <a:latin typeface="+mn-lt"/>
                          <a:ea typeface="+mn-ea"/>
                          <a:cs typeface="+mn-cs"/>
                        </a:rPr>
                        <a:t>该类型云硬盘的最大</a:t>
                      </a:r>
                      <a:r>
                        <a:rPr lang="en-US" altLang="zh-CN" sz="1600" b="0" i="0" kern="1200" dirty="0" smtClean="0">
                          <a:solidFill>
                            <a:schemeClr val="tx1"/>
                          </a:solidFill>
                          <a:effectLst/>
                          <a:latin typeface="+mn-lt"/>
                          <a:ea typeface="+mn-ea"/>
                          <a:cs typeface="+mn-cs"/>
                        </a:rPr>
                        <a:t>IOPS</a:t>
                      </a:r>
                      <a:r>
                        <a:rPr lang="zh-CN" altLang="en-US" sz="1600" b="0" i="0" kern="1200" dirty="0" smtClean="0">
                          <a:solidFill>
                            <a:schemeClr val="tx1"/>
                          </a:solidFill>
                          <a:effectLst/>
                          <a:latin typeface="+mn-lt"/>
                          <a:ea typeface="+mn-ea"/>
                          <a:cs typeface="+mn-cs"/>
                        </a:rPr>
                        <a:t>可达</a:t>
                      </a:r>
                      <a:r>
                        <a:rPr lang="en-US" altLang="zh-CN" sz="1600" b="0" i="0" kern="1200" dirty="0" smtClean="0">
                          <a:solidFill>
                            <a:schemeClr val="tx1"/>
                          </a:solidFill>
                          <a:effectLst/>
                          <a:latin typeface="+mn-lt"/>
                          <a:ea typeface="+mn-ea"/>
                          <a:cs typeface="+mn-cs"/>
                        </a:rPr>
                        <a:t>5000</a:t>
                      </a:r>
                      <a:r>
                        <a:rPr lang="zh-CN" altLang="en-US" sz="1600" b="0" i="0" kern="1200" dirty="0" smtClean="0">
                          <a:solidFill>
                            <a:schemeClr val="tx1"/>
                          </a:solidFill>
                          <a:effectLst/>
                          <a:latin typeface="+mn-lt"/>
                          <a:ea typeface="+mn-ea"/>
                          <a:cs typeface="+mn-cs"/>
                        </a:rPr>
                        <a:t>，最低读写时延为</a:t>
                      </a:r>
                      <a:r>
                        <a:rPr lang="en-US" altLang="zh-CN" sz="1600" b="0" i="0" kern="1200" dirty="0" smtClean="0">
                          <a:solidFill>
                            <a:schemeClr val="tx1"/>
                          </a:solidFill>
                          <a:effectLst/>
                          <a:latin typeface="+mn-lt"/>
                          <a:ea typeface="+mn-ea"/>
                          <a:cs typeface="+mn-cs"/>
                        </a:rPr>
                        <a:t>1 </a:t>
                      </a:r>
                      <a:r>
                        <a:rPr lang="en-US" altLang="zh-CN" sz="1600" b="0" i="0" kern="1200" dirty="0" err="1" smtClean="0">
                          <a:solidFill>
                            <a:schemeClr val="tx1"/>
                          </a:solidFill>
                          <a:effectLst/>
                          <a:latin typeface="+mn-lt"/>
                          <a:ea typeface="+mn-ea"/>
                          <a:cs typeface="+mn-cs"/>
                        </a:rPr>
                        <a:t>ms</a:t>
                      </a:r>
                      <a:r>
                        <a:rPr lang="zh-CN" altLang="en-US" sz="1600" b="0" i="0" kern="1200" dirty="0" smtClean="0">
                          <a:solidFill>
                            <a:schemeClr val="tx1"/>
                          </a:solidFill>
                          <a:effectLst/>
                          <a:latin typeface="+mn-lt"/>
                          <a:ea typeface="+mn-ea"/>
                          <a:cs typeface="+mn-cs"/>
                        </a:rPr>
                        <a:t>，适用于主流的高性能、高可靠应用场景，例如企业应用、大型开发测试以及</a:t>
                      </a:r>
                      <a:r>
                        <a:rPr lang="en-US" altLang="zh-CN" sz="1600" b="0" i="0" kern="1200" dirty="0" smtClean="0">
                          <a:solidFill>
                            <a:schemeClr val="tx1"/>
                          </a:solidFill>
                          <a:effectLst/>
                          <a:latin typeface="+mn-lt"/>
                          <a:ea typeface="+mn-ea"/>
                          <a:cs typeface="+mn-cs"/>
                        </a:rPr>
                        <a:t>Web</a:t>
                      </a:r>
                      <a:r>
                        <a:rPr lang="zh-CN" altLang="en-US" sz="1600" b="0" i="0" kern="1200" dirty="0" smtClean="0">
                          <a:solidFill>
                            <a:schemeClr val="tx1"/>
                          </a:solidFill>
                          <a:effectLst/>
                          <a:latin typeface="+mn-lt"/>
                          <a:ea typeface="+mn-ea"/>
                          <a:cs typeface="+mn-cs"/>
                        </a:rPr>
                        <a:t>服务器日志等。</a:t>
                      </a:r>
                      <a:endParaRPr lang="zh-CN" altLang="en-US" sz="1600" b="0" i="0" kern="1200" dirty="0" smtClean="0">
                        <a:solidFill>
                          <a:schemeClr val="tx1"/>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149673">
                <a:tc>
                  <a:txBody>
                    <a:bodyPr/>
                    <a:lstStyle/>
                    <a:p>
                      <a:pPr lvl="0"/>
                      <a:r>
                        <a:rPr lang="zh-CN" altLang="zh-CN" sz="1600" dirty="0" smtClean="0"/>
                        <a:t>超高</a:t>
                      </a:r>
                      <a:r>
                        <a:rPr lang="en-US" altLang="zh-CN" sz="1600" dirty="0" smtClean="0"/>
                        <a:t>IO</a:t>
                      </a:r>
                      <a:endParaRPr lang="en-US" altLang="zh-CN" sz="1600" dirty="0" smtClean="0"/>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buNone/>
                      </a:pPr>
                      <a:r>
                        <a:rPr lang="zh-CN" altLang="en-US" sz="1600" b="0" i="0" kern="1200" dirty="0" smtClean="0">
                          <a:solidFill>
                            <a:schemeClr val="tx1"/>
                          </a:solidFill>
                          <a:effectLst/>
                          <a:latin typeface="+mn-lt"/>
                          <a:ea typeface="+mn-ea"/>
                          <a:cs typeface="+mn-cs"/>
                        </a:rPr>
                        <a:t>该类型云硬盘的最大</a:t>
                      </a:r>
                      <a:r>
                        <a:rPr lang="en-US" altLang="zh-CN" sz="1600" b="0" i="0" kern="1200" dirty="0" smtClean="0">
                          <a:solidFill>
                            <a:schemeClr val="tx1"/>
                          </a:solidFill>
                          <a:effectLst/>
                          <a:latin typeface="+mn-lt"/>
                          <a:ea typeface="+mn-ea"/>
                          <a:cs typeface="+mn-cs"/>
                        </a:rPr>
                        <a:t>IOPS</a:t>
                      </a:r>
                      <a:r>
                        <a:rPr lang="zh-CN" altLang="en-US" sz="1600" b="0" i="0" kern="1200" dirty="0" smtClean="0">
                          <a:solidFill>
                            <a:schemeClr val="tx1"/>
                          </a:solidFill>
                          <a:effectLst/>
                          <a:latin typeface="+mn-lt"/>
                          <a:ea typeface="+mn-ea"/>
                          <a:cs typeface="+mn-cs"/>
                        </a:rPr>
                        <a:t>可达</a:t>
                      </a:r>
                      <a:r>
                        <a:rPr lang="en-US" altLang="zh-CN" sz="1600" b="0" i="0" kern="1200" dirty="0" smtClean="0">
                          <a:solidFill>
                            <a:schemeClr val="tx1"/>
                          </a:solidFill>
                          <a:effectLst/>
                          <a:latin typeface="+mn-lt"/>
                          <a:ea typeface="+mn-ea"/>
                          <a:cs typeface="+mn-cs"/>
                        </a:rPr>
                        <a:t>33000</a:t>
                      </a:r>
                      <a:r>
                        <a:rPr lang="zh-CN" altLang="en-US" sz="1600" b="0" i="0" kern="1200" dirty="0" smtClean="0">
                          <a:solidFill>
                            <a:schemeClr val="tx1"/>
                          </a:solidFill>
                          <a:effectLst/>
                          <a:latin typeface="+mn-lt"/>
                          <a:ea typeface="+mn-ea"/>
                          <a:cs typeface="+mn-cs"/>
                        </a:rPr>
                        <a:t>，最低读写时延为</a:t>
                      </a:r>
                      <a:r>
                        <a:rPr lang="en-US" altLang="zh-CN" sz="1600" b="0" i="0" kern="1200" dirty="0" smtClean="0">
                          <a:solidFill>
                            <a:schemeClr val="tx1"/>
                          </a:solidFill>
                          <a:effectLst/>
                          <a:latin typeface="+mn-lt"/>
                          <a:ea typeface="+mn-ea"/>
                          <a:cs typeface="+mn-cs"/>
                        </a:rPr>
                        <a:t>1 </a:t>
                      </a:r>
                      <a:r>
                        <a:rPr lang="en-US" altLang="zh-CN" sz="1600" b="0" i="0" kern="1200" dirty="0" err="1" smtClean="0">
                          <a:solidFill>
                            <a:schemeClr val="tx1"/>
                          </a:solidFill>
                          <a:effectLst/>
                          <a:latin typeface="+mn-lt"/>
                          <a:ea typeface="+mn-ea"/>
                          <a:cs typeface="+mn-cs"/>
                        </a:rPr>
                        <a:t>ms</a:t>
                      </a:r>
                      <a:r>
                        <a:rPr lang="zh-CN" altLang="en-US" sz="1600" b="0" i="0" kern="1200" dirty="0" smtClean="0">
                          <a:solidFill>
                            <a:schemeClr val="tx1"/>
                          </a:solidFill>
                          <a:effectLst/>
                          <a:latin typeface="+mn-lt"/>
                          <a:ea typeface="+mn-ea"/>
                          <a:cs typeface="+mn-cs"/>
                        </a:rPr>
                        <a:t>，适用于超高</a:t>
                      </a:r>
                      <a:r>
                        <a:rPr lang="en-US" altLang="zh-CN" sz="1600" b="0" i="0" kern="1200" dirty="0" smtClean="0">
                          <a:solidFill>
                            <a:schemeClr val="tx1"/>
                          </a:solidFill>
                          <a:effectLst/>
                          <a:latin typeface="+mn-lt"/>
                          <a:ea typeface="+mn-ea"/>
                          <a:cs typeface="+mn-cs"/>
                        </a:rPr>
                        <a:t>IO</a:t>
                      </a:r>
                      <a:r>
                        <a:rPr lang="zh-CN" altLang="en-US" sz="1600" b="0" i="0" kern="1200" dirty="0" smtClean="0">
                          <a:solidFill>
                            <a:schemeClr val="tx1"/>
                          </a:solidFill>
                          <a:effectLst/>
                          <a:latin typeface="+mn-lt"/>
                          <a:ea typeface="+mn-ea"/>
                          <a:cs typeface="+mn-cs"/>
                        </a:rPr>
                        <a:t>，超大带宽的读写密集型应用场景，例如高性能计算应用场景，用来部署分布式文件系统，或者</a:t>
                      </a:r>
                      <a:r>
                        <a:rPr lang="en-US" altLang="zh-CN" sz="1600" b="0" i="0" kern="1200" dirty="0" smtClean="0">
                          <a:solidFill>
                            <a:schemeClr val="tx1"/>
                          </a:solidFill>
                          <a:effectLst/>
                          <a:latin typeface="+mn-lt"/>
                          <a:ea typeface="+mn-ea"/>
                          <a:cs typeface="+mn-cs"/>
                        </a:rPr>
                        <a:t>I/O</a:t>
                      </a:r>
                      <a:r>
                        <a:rPr lang="zh-CN" altLang="en-US" sz="1600" b="0" i="0" kern="1200" dirty="0" smtClean="0">
                          <a:solidFill>
                            <a:schemeClr val="tx1"/>
                          </a:solidFill>
                          <a:effectLst/>
                          <a:latin typeface="+mn-lt"/>
                          <a:ea typeface="+mn-ea"/>
                          <a:cs typeface="+mn-cs"/>
                        </a:rPr>
                        <a:t>密集型应用场景，用来部署各类</a:t>
                      </a:r>
                      <a:r>
                        <a:rPr lang="en-US" altLang="zh-CN" sz="1600" b="0" i="0" kern="1200" dirty="0" err="1" smtClean="0">
                          <a:solidFill>
                            <a:schemeClr val="tx1"/>
                          </a:solidFill>
                          <a:effectLst/>
                          <a:latin typeface="+mn-lt"/>
                          <a:ea typeface="+mn-ea"/>
                          <a:cs typeface="+mn-cs"/>
                        </a:rPr>
                        <a:t>NoSQL</a:t>
                      </a:r>
                      <a:r>
                        <a:rPr lang="en-US" altLang="zh-CN" sz="1600" b="0" i="0" kern="1200" dirty="0" smtClean="0">
                          <a:solidFill>
                            <a:schemeClr val="tx1"/>
                          </a:solidFill>
                          <a:effectLst/>
                          <a:latin typeface="+mn-lt"/>
                          <a:ea typeface="+mn-ea"/>
                          <a:cs typeface="+mn-cs"/>
                        </a:rPr>
                        <a:t>/</a:t>
                      </a:r>
                      <a:r>
                        <a:rPr lang="zh-CN" altLang="en-US" sz="1600" b="0" i="0" kern="1200" dirty="0" smtClean="0">
                          <a:solidFill>
                            <a:schemeClr val="tx1"/>
                          </a:solidFill>
                          <a:effectLst/>
                          <a:latin typeface="+mn-lt"/>
                          <a:ea typeface="+mn-ea"/>
                          <a:cs typeface="+mn-cs"/>
                        </a:rPr>
                        <a:t>关系型数据库。</a:t>
                      </a:r>
                      <a:endParaRPr lang="zh-CN" altLang="en-US" sz="1600" dirty="0" smtClean="0">
                        <a:latin typeface="+mn-ea"/>
                        <a:ea typeface="+mn-ea"/>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28296">
                <a:tc>
                  <a:txBody>
                    <a:bodyPr/>
                    <a:lstStyle/>
                    <a:p>
                      <a:r>
                        <a:rPr lang="zh-CN" altLang="en-US" sz="1600" b="0" i="0" kern="1200" dirty="0" smtClean="0">
                          <a:solidFill>
                            <a:schemeClr val="tx1"/>
                          </a:solidFill>
                          <a:effectLst/>
                          <a:latin typeface="+mn-lt"/>
                          <a:ea typeface="+mn-ea"/>
                          <a:cs typeface="+mn-cs"/>
                        </a:rPr>
                        <a:t>超高</a:t>
                      </a:r>
                      <a:r>
                        <a:rPr lang="en-US" altLang="zh-CN" sz="1600" b="0" i="0" kern="1200" dirty="0" smtClean="0">
                          <a:solidFill>
                            <a:schemeClr val="tx1"/>
                          </a:solidFill>
                          <a:effectLst/>
                          <a:latin typeface="+mn-lt"/>
                          <a:ea typeface="+mn-ea"/>
                          <a:cs typeface="+mn-cs"/>
                        </a:rPr>
                        <a:t>IO (</a:t>
                      </a:r>
                      <a:r>
                        <a:rPr lang="zh-CN" altLang="en-US" sz="1600" b="0" i="0" kern="1200" dirty="0" smtClean="0">
                          <a:solidFill>
                            <a:schemeClr val="tx1"/>
                          </a:solidFill>
                          <a:effectLst/>
                          <a:latin typeface="+mn-lt"/>
                          <a:ea typeface="+mn-ea"/>
                          <a:cs typeface="+mn-cs"/>
                        </a:rPr>
                        <a:t>时延优化</a:t>
                      </a:r>
                      <a:r>
                        <a:rPr lang="en-US" altLang="zh-CN" sz="1600" b="0" i="0" kern="1200" dirty="0" smtClean="0">
                          <a:solidFill>
                            <a:schemeClr val="tx1"/>
                          </a:solidFill>
                          <a:effectLst/>
                          <a:latin typeface="+mn-lt"/>
                          <a:ea typeface="+mn-ea"/>
                          <a:cs typeface="+mn-cs"/>
                        </a:rPr>
                        <a:t>)</a:t>
                      </a:r>
                      <a:endParaRPr lang="en-US" altLang="zh-CN" sz="1600" dirty="0" smtClean="0"/>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indent="0">
                        <a:buNone/>
                      </a:pPr>
                      <a:r>
                        <a:rPr lang="zh-CN" altLang="en-US" sz="1600" b="0" i="0" kern="1200" dirty="0" smtClean="0">
                          <a:solidFill>
                            <a:schemeClr val="tx1"/>
                          </a:solidFill>
                          <a:effectLst/>
                          <a:latin typeface="+mn-lt"/>
                          <a:ea typeface="+mn-ea"/>
                          <a:cs typeface="+mn-cs"/>
                        </a:rPr>
                        <a:t>该类型的云硬盘提供低至</a:t>
                      </a:r>
                      <a:r>
                        <a:rPr lang="en-US" altLang="zh-CN" sz="1600" b="0" i="0" kern="1200" dirty="0" smtClean="0">
                          <a:solidFill>
                            <a:schemeClr val="tx1"/>
                          </a:solidFill>
                          <a:effectLst/>
                          <a:latin typeface="+mn-lt"/>
                          <a:ea typeface="+mn-ea"/>
                          <a:cs typeface="+mn-cs"/>
                        </a:rPr>
                        <a:t>1 </a:t>
                      </a:r>
                      <a:r>
                        <a:rPr lang="en-US" altLang="zh-CN" sz="1600" b="0" i="0" kern="1200" dirty="0" err="1" smtClean="0">
                          <a:solidFill>
                            <a:schemeClr val="tx1"/>
                          </a:solidFill>
                          <a:effectLst/>
                          <a:latin typeface="+mn-lt"/>
                          <a:ea typeface="+mn-ea"/>
                          <a:cs typeface="+mn-cs"/>
                        </a:rPr>
                        <a:t>ms</a:t>
                      </a:r>
                      <a:r>
                        <a:rPr lang="zh-CN" altLang="en-US" sz="1600" b="0" i="0" kern="1200" dirty="0" smtClean="0">
                          <a:solidFill>
                            <a:schemeClr val="tx1"/>
                          </a:solidFill>
                          <a:effectLst/>
                          <a:latin typeface="+mn-lt"/>
                          <a:ea typeface="+mn-ea"/>
                          <a:cs typeface="+mn-cs"/>
                        </a:rPr>
                        <a:t>的读写时延和高达</a:t>
                      </a:r>
                      <a:r>
                        <a:rPr lang="en-US" altLang="zh-CN" sz="1600" b="0" i="0" kern="1200" dirty="0" smtClean="0">
                          <a:solidFill>
                            <a:schemeClr val="tx1"/>
                          </a:solidFill>
                          <a:effectLst/>
                          <a:latin typeface="+mn-lt"/>
                          <a:ea typeface="+mn-ea"/>
                          <a:cs typeface="+mn-cs"/>
                        </a:rPr>
                        <a:t>1 GB/s</a:t>
                      </a:r>
                      <a:r>
                        <a:rPr lang="zh-CN" altLang="en-US" sz="1600" b="0" i="0" kern="1200" dirty="0" smtClean="0">
                          <a:solidFill>
                            <a:schemeClr val="tx1"/>
                          </a:solidFill>
                          <a:effectLst/>
                          <a:latin typeface="+mn-lt"/>
                          <a:ea typeface="+mn-ea"/>
                          <a:cs typeface="+mn-cs"/>
                        </a:rPr>
                        <a:t>的吞吐量，可运行企业核心业务，如</a:t>
                      </a:r>
                      <a:r>
                        <a:rPr lang="en-US" altLang="zh-CN" sz="1600" b="0" i="0" kern="1200" dirty="0" smtClean="0">
                          <a:solidFill>
                            <a:schemeClr val="tx1"/>
                          </a:solidFill>
                          <a:effectLst/>
                          <a:latin typeface="+mn-lt"/>
                          <a:ea typeface="+mn-ea"/>
                          <a:cs typeface="+mn-cs"/>
                        </a:rPr>
                        <a:t>SAP HANA</a:t>
                      </a:r>
                      <a:r>
                        <a:rPr lang="zh-CN" altLang="en-US" sz="1600" b="0" i="0" kern="1200" dirty="0" smtClean="0">
                          <a:solidFill>
                            <a:schemeClr val="tx1"/>
                          </a:solidFill>
                          <a:effectLst/>
                          <a:latin typeface="+mn-lt"/>
                          <a:ea typeface="+mn-ea"/>
                          <a:cs typeface="+mn-cs"/>
                        </a:rPr>
                        <a:t>。</a:t>
                      </a:r>
                      <a:endParaRPr lang="zh-CN" altLang="zh-CN" sz="1600" dirty="0" smtClean="0"/>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94800" y="410400"/>
            <a:ext cx="10477864" cy="640800"/>
          </a:xfrm>
        </p:spPr>
        <p:txBody>
          <a:bodyPr/>
          <a:lstStyle/>
          <a:p>
            <a:r>
              <a:rPr lang="zh-CN" altLang="en-US" dirty="0"/>
              <a:t>弹性公网</a:t>
            </a:r>
            <a:r>
              <a:rPr lang="en-US" altLang="zh-CN" dirty="0"/>
              <a:t>IP</a:t>
            </a:r>
            <a:endParaRPr lang="en-US" altLang="zh-CN" dirty="0"/>
          </a:p>
        </p:txBody>
      </p:sp>
      <p:sp>
        <p:nvSpPr>
          <p:cNvPr id="4" name="文本占位符 3"/>
          <p:cNvSpPr>
            <a:spLocks noGrp="1"/>
          </p:cNvSpPr>
          <p:nvPr>
            <p:ph type="body" sz="quarter" idx="10"/>
          </p:nvPr>
        </p:nvSpPr>
        <p:spPr/>
        <p:txBody>
          <a:bodyPr/>
          <a:lstStyle/>
          <a:p>
            <a:r>
              <a:rPr lang="zh-CN" altLang="en-US" dirty="0"/>
              <a:t>弹性公网</a:t>
            </a:r>
            <a:r>
              <a:rPr lang="en-US" altLang="zh-CN" dirty="0"/>
              <a:t>IP</a:t>
            </a:r>
            <a:r>
              <a:rPr lang="zh-CN" altLang="en-US" dirty="0"/>
              <a:t>（</a:t>
            </a:r>
            <a:r>
              <a:rPr lang="en-US" altLang="zh-CN" dirty="0"/>
              <a:t>Elastic IP</a:t>
            </a:r>
            <a:r>
              <a:rPr lang="zh-CN" altLang="en-US" dirty="0"/>
              <a:t>，简称</a:t>
            </a:r>
            <a:r>
              <a:rPr lang="en-US" altLang="zh-CN" dirty="0"/>
              <a:t>EIP</a:t>
            </a:r>
            <a:r>
              <a:rPr lang="zh-CN" altLang="en-US" dirty="0"/>
              <a:t>）提供独立的公网</a:t>
            </a:r>
            <a:r>
              <a:rPr lang="en-US" altLang="zh-CN" dirty="0"/>
              <a:t>IP</a:t>
            </a:r>
            <a:r>
              <a:rPr lang="zh-CN" altLang="en-US" dirty="0"/>
              <a:t>资源，包括公网</a:t>
            </a:r>
            <a:r>
              <a:rPr lang="en-US" altLang="zh-CN" dirty="0"/>
              <a:t>IP</a:t>
            </a:r>
            <a:r>
              <a:rPr lang="zh-CN" altLang="en-US" dirty="0"/>
              <a:t>地址与公网出口带宽服务。可以与弹性云服务器、裸金属服务器、虚拟</a:t>
            </a:r>
            <a:r>
              <a:rPr lang="en-US" altLang="zh-CN" dirty="0"/>
              <a:t>IP</a:t>
            </a:r>
            <a:r>
              <a:rPr lang="zh-CN" altLang="en-US" dirty="0"/>
              <a:t>、弹性负载均衡、</a:t>
            </a:r>
            <a:r>
              <a:rPr lang="en-US" altLang="zh-CN" dirty="0"/>
              <a:t>NAT</a:t>
            </a:r>
            <a:r>
              <a:rPr lang="zh-CN" altLang="en-US" dirty="0"/>
              <a:t>网关等资源灵活地绑定及解绑。拥有多种灵活的计费方式，可以满足各种业务场景的需要。</a:t>
            </a:r>
            <a:endParaRPr lang="zh-CN" altLang="en-US" dirty="0"/>
          </a:p>
          <a:p>
            <a:r>
              <a:rPr lang="zh-CN" altLang="en-US" dirty="0"/>
              <a:t>一个弹性公网</a:t>
            </a:r>
            <a:r>
              <a:rPr lang="en-US" altLang="zh-CN" dirty="0"/>
              <a:t>IP</a:t>
            </a:r>
            <a:r>
              <a:rPr lang="zh-CN" altLang="en-US" dirty="0"/>
              <a:t>只能绑定一个云资源使用</a:t>
            </a:r>
            <a:r>
              <a:rPr lang="zh-CN" altLang="en-US" dirty="0" smtClean="0"/>
              <a:t>。</a:t>
            </a:r>
            <a:endParaRPr lang="zh-CN" altLang="zh-CN" dirty="0"/>
          </a:p>
          <a:p>
            <a:r>
              <a:rPr lang="zh-CN" altLang="en-US" dirty="0" smtClean="0"/>
              <a:t>如右图通过</a:t>
            </a:r>
            <a:r>
              <a:rPr lang="en-US" altLang="zh-CN" dirty="0"/>
              <a:t>EIP</a:t>
            </a:r>
            <a:r>
              <a:rPr lang="zh-CN" altLang="en-US" dirty="0"/>
              <a:t>访问公网</a:t>
            </a:r>
            <a:endParaRPr lang="zh-CN" altLang="zh-CN" dirty="0"/>
          </a:p>
          <a:p>
            <a:pPr marL="0" indent="0">
              <a:buNone/>
            </a:pPr>
            <a:endParaRPr lang="en-US" altLang="zh-CN" dirty="0" smtClean="0"/>
          </a:p>
          <a:p>
            <a:pPr marL="0" indent="0">
              <a:buNone/>
            </a:pPr>
            <a:r>
              <a:rPr lang="en-US" altLang="zh-CN" dirty="0" smtClean="0"/>
              <a:t>	</a:t>
            </a:r>
            <a:endParaRPr lang="zh-CN" altLang="zh-CN" dirty="0"/>
          </a:p>
        </p:txBody>
      </p:sp>
      <p:pic>
        <p:nvPicPr>
          <p:cNvPr id="6146" name="Picture 2" descr="https://support.huaweicloud.com/productdesc-ecs/zh-cn_image_017889006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28048" y="2672916"/>
            <a:ext cx="4262822" cy="39390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BGP</a:t>
            </a:r>
            <a:r>
              <a:rPr lang="zh-CN" altLang="en-US" dirty="0" smtClean="0"/>
              <a:t>类型</a:t>
            </a:r>
            <a:endParaRPr lang="zh-CN" altLang="en-US" dirty="0"/>
          </a:p>
        </p:txBody>
      </p:sp>
      <p:graphicFrame>
        <p:nvGraphicFramePr>
          <p:cNvPr id="5" name="表格 4"/>
          <p:cNvGraphicFramePr>
            <a:graphicFrameLocks noGrp="1"/>
          </p:cNvGraphicFramePr>
          <p:nvPr/>
        </p:nvGraphicFramePr>
        <p:xfrm>
          <a:off x="1199456" y="1304764"/>
          <a:ext cx="9829092" cy="2682571"/>
        </p:xfrm>
        <a:graphic>
          <a:graphicData uri="http://schemas.openxmlformats.org/drawingml/2006/table">
            <a:tbl>
              <a:tblPr firstRow="1" bandRow="1"/>
              <a:tblGrid>
                <a:gridCol w="2087311"/>
                <a:gridCol w="7741781"/>
              </a:tblGrid>
              <a:tr h="782081">
                <a:tc>
                  <a:txBody>
                    <a:bodyPr/>
                    <a:lstStyle/>
                    <a:p>
                      <a:pPr algn="ctr">
                        <a:lnSpc>
                          <a:spcPct val="100000"/>
                        </a:lnSpc>
                      </a:pPr>
                      <a:r>
                        <a:rPr lang="zh-CN" altLang="en-US" sz="2000" b="1" dirty="0" smtClean="0">
                          <a:latin typeface="+mn-ea"/>
                          <a:ea typeface="+mn-ea"/>
                        </a:rPr>
                        <a:t>类型</a:t>
                      </a:r>
                      <a:endParaRPr lang="zh-CN" altLang="en-US" sz="2000" b="1" dirty="0" smtClean="0">
                        <a:latin typeface="+mn-ea"/>
                        <a:ea typeface="+mn-ea"/>
                      </a:endParaRP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lnSpc>
                          <a:spcPct val="100000"/>
                        </a:lnSpc>
                      </a:pPr>
                      <a:r>
                        <a:rPr lang="zh-CN" altLang="en-US" sz="2000" b="1" dirty="0" smtClean="0">
                          <a:latin typeface="+mn-ea"/>
                          <a:ea typeface="+mn-ea"/>
                        </a:rPr>
                        <a:t>说明</a:t>
                      </a:r>
                      <a:endParaRPr lang="zh-CN" altLang="en-US" sz="2000" b="1" dirty="0" smtClean="0">
                        <a:latin typeface="+mn-ea"/>
                        <a:ea typeface="+mn-ea"/>
                      </a:endParaRPr>
                    </a:p>
                  </a:txBody>
                  <a:tcPr anchor="ctr">
                    <a:lnT w="28575" cap="flat" cmpd="sng" algn="ctr">
                      <a:solidFill>
                        <a:schemeClr val="tx1"/>
                      </a:solidFill>
                      <a:prstDash val="solid"/>
                      <a:round/>
                      <a:headEnd type="none" w="med" len="med"/>
                      <a:tailEnd type="none" w="med" len="med"/>
                    </a:lnT>
                    <a:solidFill>
                      <a:schemeClr val="bg1">
                        <a:lumMod val="85000"/>
                      </a:schemeClr>
                    </a:solidFill>
                  </a:tcPr>
                </a:tc>
              </a:tr>
              <a:tr h="990332">
                <a:tc>
                  <a:txBody>
                    <a:bodyPr/>
                    <a:lstStyle/>
                    <a:p>
                      <a:r>
                        <a:rPr lang="zh-CN" altLang="zh-CN" sz="1600" dirty="0" smtClean="0"/>
                        <a:t>静态</a:t>
                      </a:r>
                      <a:r>
                        <a:rPr lang="en-US" altLang="zh-CN" sz="1600" dirty="0" smtClean="0"/>
                        <a:t>BGP</a:t>
                      </a:r>
                      <a:endParaRPr lang="en-US" altLang="zh-CN" sz="1600" dirty="0" smtClean="0"/>
                    </a:p>
                  </a:txBody>
                  <a:tcPr anchor="ctr">
                    <a:lnL w="28575" cap="flat" cmpd="sng" algn="ctr">
                      <a:solidFill>
                        <a:schemeClr val="tx1"/>
                      </a:solidFill>
                      <a:prstDash val="solid"/>
                      <a:round/>
                      <a:headEnd type="none" w="med" len="med"/>
                      <a:tailEnd type="none" w="med" len="med"/>
                    </a:lnL>
                  </a:tcPr>
                </a:tc>
                <a:tc>
                  <a:txBody>
                    <a:bodyPr/>
                    <a:lstStyle/>
                    <a:p>
                      <a:r>
                        <a:rPr lang="zh-CN" altLang="en-US" sz="1800" b="0" i="0" kern="1200" dirty="0" smtClean="0">
                          <a:solidFill>
                            <a:schemeClr val="tx1"/>
                          </a:solidFill>
                          <a:effectLst/>
                          <a:latin typeface="+mn-lt"/>
                          <a:ea typeface="+mn-ea"/>
                          <a:cs typeface="+mn-cs"/>
                        </a:rPr>
                        <a:t>网络结构发生变化时，无法实时自动调整网络设置以保障用户体验。</a:t>
                      </a:r>
                      <a:endParaRPr lang="zh-CN" altLang="en-US" sz="1600" dirty="0" smtClean="0">
                        <a:latin typeface="+mn-ea"/>
                        <a:ea typeface="+mn-ea"/>
                      </a:endParaRPr>
                    </a:p>
                  </a:txBody>
                  <a:tcPr anchor="ctr"/>
                </a:tc>
              </a:tr>
              <a:tr h="910158">
                <a:tc>
                  <a:txBody>
                    <a:bodyPr/>
                    <a:lstStyle/>
                    <a:p>
                      <a:pPr lvl="0"/>
                      <a:r>
                        <a:rPr lang="zh-CN" altLang="zh-CN" sz="1600" dirty="0" smtClean="0"/>
                        <a:t>全动态</a:t>
                      </a:r>
                      <a:r>
                        <a:rPr lang="en-US" altLang="zh-CN" sz="1600" dirty="0" smtClean="0"/>
                        <a:t>BGP</a:t>
                      </a:r>
                      <a:endParaRPr lang="en-US" altLang="zh-CN" sz="1600" dirty="0" smtClean="0"/>
                    </a:p>
                  </a:txBody>
                  <a:tcPr anchor="ctr">
                    <a:lnL w="28575" cap="flat" cmpd="sng" algn="ctr">
                      <a:solidFill>
                        <a:schemeClr val="tx1"/>
                      </a:solidFill>
                      <a:prstDash val="solid"/>
                      <a:round/>
                      <a:headEnd type="none" w="med" len="med"/>
                      <a:tailEnd type="none" w="med" len="med"/>
                    </a:lnL>
                  </a:tcPr>
                </a:tc>
                <a:tc>
                  <a:txBody>
                    <a:bodyPr/>
                    <a:lstStyle/>
                    <a:p>
                      <a:r>
                        <a:rPr lang="zh-CN" altLang="en-US" sz="1800" b="0" i="0" kern="1200" dirty="0" smtClean="0">
                          <a:solidFill>
                            <a:schemeClr val="tx1"/>
                          </a:solidFill>
                          <a:effectLst/>
                          <a:latin typeface="+mn-lt"/>
                          <a:ea typeface="+mn-ea"/>
                          <a:cs typeface="+mn-cs"/>
                        </a:rPr>
                        <a:t>可以根据设定的寻路协议实时自动优化网络结构，以保持客户使用的网络持续稳定、高效。</a:t>
                      </a:r>
                      <a:endParaRPr lang="zh-CN" altLang="en-US" sz="1600" b="0" i="0" kern="1200" dirty="0" smtClean="0">
                        <a:solidFill>
                          <a:schemeClr val="tx1"/>
                        </a:solidFill>
                        <a:effectLst/>
                        <a:latin typeface="+mn-lt"/>
                        <a:ea typeface="+mn-ea"/>
                        <a:cs typeface="+mn-cs"/>
                      </a:endParaRPr>
                    </a:p>
                  </a:txBody>
                  <a:tcPr anchor="ctr"/>
                </a:tc>
              </a:tr>
            </a:tbl>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94800" y="410400"/>
            <a:ext cx="10477864" cy="640800"/>
          </a:xfrm>
        </p:spPr>
        <p:txBody>
          <a:bodyPr/>
          <a:lstStyle/>
          <a:p>
            <a:r>
              <a:rPr lang="zh-CN" altLang="en-US" dirty="0"/>
              <a:t>共享带宽</a:t>
            </a:r>
            <a:endParaRPr lang="zh-CN" altLang="en-US" dirty="0"/>
          </a:p>
        </p:txBody>
      </p:sp>
      <p:sp>
        <p:nvSpPr>
          <p:cNvPr id="4" name="文本占位符 3"/>
          <p:cNvSpPr>
            <a:spLocks noGrp="1"/>
          </p:cNvSpPr>
          <p:nvPr>
            <p:ph type="body" sz="quarter" idx="10"/>
          </p:nvPr>
        </p:nvSpPr>
        <p:spPr>
          <a:xfrm>
            <a:off x="912285" y="1233488"/>
            <a:ext cx="10560048" cy="5075832"/>
          </a:xfrm>
        </p:spPr>
        <p:txBody>
          <a:bodyPr/>
          <a:lstStyle/>
          <a:p>
            <a:pPr lvl="0"/>
            <a:r>
              <a:rPr lang="zh-CN" altLang="en-US" sz="2000" b="1" dirty="0" smtClean="0"/>
              <a:t>宽带</a:t>
            </a:r>
            <a:r>
              <a:rPr lang="zh-CN" altLang="zh-CN" sz="2000" b="1" dirty="0" smtClean="0"/>
              <a:t>类型</a:t>
            </a:r>
            <a:r>
              <a:rPr lang="zh-CN" altLang="zh-CN" sz="2000" b="1" dirty="0"/>
              <a:t>：独享和</a:t>
            </a:r>
            <a:r>
              <a:rPr lang="zh-CN" altLang="zh-CN" sz="2000" b="1" dirty="0" smtClean="0"/>
              <a:t>共享</a:t>
            </a:r>
            <a:endParaRPr lang="zh-CN" altLang="zh-CN" sz="2000" b="1" dirty="0" smtClean="0"/>
          </a:p>
          <a:p>
            <a:pPr lvl="1">
              <a:buSzPct val="61000"/>
            </a:pPr>
            <a:r>
              <a:rPr lang="zh-CN" altLang="zh-CN" sz="1800" dirty="0"/>
              <a:t>目前弹性</a:t>
            </a:r>
            <a:r>
              <a:rPr lang="en-US" altLang="zh-CN" sz="1800" dirty="0"/>
              <a:t>IP</a:t>
            </a:r>
            <a:r>
              <a:rPr lang="zh-CN" altLang="zh-CN" sz="1800" dirty="0"/>
              <a:t>的带宽支持独享带宽和共享带宽两种方式。</a:t>
            </a:r>
            <a:endParaRPr lang="en-US" altLang="zh-CN" sz="1800" dirty="0"/>
          </a:p>
          <a:p>
            <a:pPr lvl="1">
              <a:buSzPct val="61000"/>
            </a:pPr>
            <a:r>
              <a:rPr lang="zh-CN" altLang="en-US" sz="1800" dirty="0"/>
              <a:t>共享带宽可以实现多个弹性公网</a:t>
            </a:r>
            <a:r>
              <a:rPr lang="en-US" altLang="zh-CN" sz="1800" dirty="0"/>
              <a:t>IP</a:t>
            </a:r>
            <a:r>
              <a:rPr lang="zh-CN" altLang="en-US" sz="1800" dirty="0"/>
              <a:t>共同使用一条带宽。提供区域级别的带宽共享及复用能力，同一区域下的所有已绑定弹性公网</a:t>
            </a:r>
            <a:r>
              <a:rPr lang="en-US" altLang="zh-CN" sz="1800" dirty="0"/>
              <a:t>IP</a:t>
            </a:r>
            <a:r>
              <a:rPr lang="zh-CN" altLang="en-US" sz="1800" dirty="0"/>
              <a:t>的弹性云服务器、裸金属服务器、弹性负载均衡等实例共用一条带宽资源</a:t>
            </a:r>
            <a:r>
              <a:rPr lang="zh-CN" altLang="en-US" sz="1800" dirty="0" smtClean="0"/>
              <a:t>。</a:t>
            </a:r>
            <a:endParaRPr lang="zh-CN" altLang="zh-CN" b="1" dirty="0"/>
          </a:p>
          <a:p>
            <a:pPr algn="l"/>
            <a:r>
              <a:rPr lang="zh-CN" altLang="en-US" sz="2000" b="1" dirty="0" smtClean="0"/>
              <a:t>共享宽带优点</a:t>
            </a:r>
            <a:endParaRPr lang="en-US" altLang="zh-CN" sz="2000" b="1" dirty="0" smtClean="0"/>
          </a:p>
          <a:p>
            <a:pPr marL="695325" lvl="1" indent="-342900">
              <a:buSzPct val="60000"/>
            </a:pPr>
            <a:r>
              <a:rPr lang="zh-CN" altLang="en-US" sz="1800" b="1" dirty="0" smtClean="0"/>
              <a:t>节省</a:t>
            </a:r>
            <a:r>
              <a:rPr lang="zh-CN" altLang="en-US" sz="1800" b="1" dirty="0"/>
              <a:t>带宽使用</a:t>
            </a:r>
            <a:r>
              <a:rPr lang="zh-CN" altLang="en-US" sz="1800" b="1" dirty="0" smtClean="0"/>
              <a:t>成本</a:t>
            </a:r>
            <a:r>
              <a:rPr lang="zh-CN" altLang="en-US" sz="1800" dirty="0" smtClean="0"/>
              <a:t>：提供</a:t>
            </a:r>
            <a:r>
              <a:rPr lang="zh-CN" altLang="en-US" sz="1800" dirty="0"/>
              <a:t>区域级别的带宽复用共享能力，节省带宽使用的运营及运维成本。</a:t>
            </a:r>
            <a:endParaRPr lang="zh-CN" altLang="en-US" sz="1800" dirty="0"/>
          </a:p>
          <a:p>
            <a:pPr marL="695325" lvl="1" indent="-342900">
              <a:buSzPct val="60000"/>
            </a:pPr>
            <a:r>
              <a:rPr lang="zh-CN" altLang="en-US" sz="1800" b="1" dirty="0" smtClean="0"/>
              <a:t>操作灵活</a:t>
            </a:r>
            <a:r>
              <a:rPr lang="zh-CN" altLang="en-US" sz="1800" dirty="0" smtClean="0"/>
              <a:t>：不</a:t>
            </a:r>
            <a:r>
              <a:rPr lang="zh-CN" altLang="en-US" sz="1800" dirty="0"/>
              <a:t>区分弹性公网</a:t>
            </a:r>
            <a:r>
              <a:rPr lang="en-US" altLang="zh-CN" sz="1800" dirty="0"/>
              <a:t>IP</a:t>
            </a:r>
            <a:r>
              <a:rPr lang="zh-CN" altLang="en-US" sz="1800" dirty="0"/>
              <a:t>类型及绑定实例类型，随时从共享带宽中增加或移出按需计费的弹性公网</a:t>
            </a:r>
            <a:r>
              <a:rPr lang="en-US" altLang="zh-CN" sz="1800" dirty="0"/>
              <a:t>IP</a:t>
            </a:r>
            <a:r>
              <a:rPr lang="zh-CN" altLang="en-US" sz="1800" dirty="0"/>
              <a:t>。</a:t>
            </a:r>
            <a:endParaRPr lang="zh-CN" altLang="en-US" sz="1800" dirty="0"/>
          </a:p>
          <a:p>
            <a:pPr marL="638175" lvl="1" indent="-285750">
              <a:buSzPct val="60000"/>
            </a:pPr>
            <a:r>
              <a:rPr lang="zh-CN" altLang="en-US" sz="1800" dirty="0" smtClean="0"/>
              <a:t> </a:t>
            </a:r>
            <a:r>
              <a:rPr lang="zh-CN" altLang="en-US" sz="1800" b="1" dirty="0" smtClean="0"/>
              <a:t>计费</a:t>
            </a:r>
            <a:r>
              <a:rPr lang="zh-CN" altLang="en-US" sz="1800" b="1" dirty="0"/>
              <a:t>方式</a:t>
            </a:r>
            <a:r>
              <a:rPr lang="zh-CN" altLang="en-US" sz="1800" b="1" dirty="0" smtClean="0"/>
              <a:t>灵活</a:t>
            </a:r>
            <a:r>
              <a:rPr lang="zh-CN" altLang="en-US" sz="1800" dirty="0" smtClean="0"/>
              <a:t>：提供</a:t>
            </a:r>
            <a:r>
              <a:rPr lang="zh-CN" altLang="en-US" sz="1800" dirty="0"/>
              <a:t>包年包月、按需计费两种计费模式。</a:t>
            </a:r>
            <a:endParaRPr lang="zh-CN" altLang="en-US" sz="1800" dirty="0"/>
          </a:p>
          <a:p>
            <a:pPr marL="342900" indent="-342900">
              <a:buSzPct val="107000"/>
              <a:buFont typeface="+mj-lt"/>
              <a:buAutoNum type="arabicPeriod"/>
            </a:pPr>
            <a:endParaRPr lang="zh-CN" altLang="zh-CN" sz="2000" dirty="0"/>
          </a:p>
          <a:p>
            <a:pPr marL="0" indent="0">
              <a:buNone/>
            </a:pPr>
            <a:endParaRPr lang="en-US" altLang="zh-CN" sz="2000" dirty="0" smtClean="0"/>
          </a:p>
          <a:p>
            <a:pPr marL="0" indent="0">
              <a:buNone/>
            </a:pPr>
            <a:r>
              <a:rPr lang="en-US" altLang="zh-CN" sz="2000" dirty="0" smtClean="0"/>
              <a:t>	</a:t>
            </a:r>
            <a:endParaRPr lang="zh-CN" altLang="zh-CN" sz="20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94800" y="410400"/>
            <a:ext cx="10477864" cy="640800"/>
          </a:xfrm>
        </p:spPr>
        <p:txBody>
          <a:bodyPr/>
          <a:lstStyle/>
          <a:p>
            <a:r>
              <a:rPr lang="zh-CN" altLang="en-US" dirty="0"/>
              <a:t>云</a:t>
            </a:r>
            <a:r>
              <a:rPr lang="zh-CN" altLang="en-US" dirty="0" smtClean="0"/>
              <a:t>服务器创建流程</a:t>
            </a:r>
            <a:endParaRPr lang="zh-CN" altLang="en-US" dirty="0"/>
          </a:p>
        </p:txBody>
      </p:sp>
      <p:graphicFrame>
        <p:nvGraphicFramePr>
          <p:cNvPr id="2" name="图示 1"/>
          <p:cNvGraphicFramePr/>
          <p:nvPr/>
        </p:nvGraphicFramePr>
        <p:xfrm>
          <a:off x="1127448" y="1245963"/>
          <a:ext cx="10345415" cy="3564619"/>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本章讲述了如何在鲲鹏</a:t>
            </a:r>
            <a:r>
              <a:rPr lang="zh-CN" altLang="en-US" dirty="0"/>
              <a:t>计算平台上部署和发布</a:t>
            </a:r>
            <a:r>
              <a:rPr lang="zh-CN" altLang="en-US" dirty="0" smtClean="0"/>
              <a:t>应用，主要包括以下几方面</a:t>
            </a:r>
            <a:r>
              <a:rPr lang="zh-CN" altLang="en-US" dirty="0"/>
              <a:t>的内容：</a:t>
            </a:r>
            <a:endParaRPr lang="en-US" altLang="zh-CN" dirty="0"/>
          </a:p>
          <a:p>
            <a:pPr lvl="1"/>
            <a:r>
              <a:rPr lang="zh-CN" altLang="en-US" dirty="0" smtClean="0"/>
              <a:t>如何在鲲鹏</a:t>
            </a:r>
            <a:r>
              <a:rPr lang="zh-CN" altLang="en-US" dirty="0"/>
              <a:t>云</a:t>
            </a:r>
            <a:r>
              <a:rPr lang="zh-CN" altLang="en-US" dirty="0" smtClean="0"/>
              <a:t>服务器上搭建开发环境</a:t>
            </a:r>
            <a:endParaRPr lang="en-US" altLang="zh-CN" dirty="0" smtClean="0"/>
          </a:p>
          <a:p>
            <a:pPr lvl="1"/>
            <a:r>
              <a:rPr lang="zh-CN" altLang="en-US" dirty="0"/>
              <a:t>如何制作</a:t>
            </a:r>
            <a:r>
              <a:rPr lang="en-US" altLang="zh-CN" dirty="0" smtClean="0"/>
              <a:t>RPM</a:t>
            </a:r>
            <a:r>
              <a:rPr lang="zh-CN" altLang="en-US" dirty="0" smtClean="0"/>
              <a:t>包</a:t>
            </a:r>
            <a:endParaRPr lang="en-US" altLang="zh-CN" dirty="0" smtClean="0"/>
          </a:p>
          <a:p>
            <a:pPr lvl="1"/>
            <a:r>
              <a:rPr lang="zh-CN" altLang="en-US" dirty="0"/>
              <a:t>如何通过云服务器创建私有镜像</a:t>
            </a:r>
            <a:endParaRPr lang="en-US" altLang="zh-CN" dirty="0" smtClean="0"/>
          </a:p>
          <a:p>
            <a:pPr lvl="1"/>
            <a:r>
              <a:rPr lang="zh-CN" altLang="en-US" dirty="0" smtClean="0"/>
              <a:t>如何梳理鲲鹏计算平台上部署和发布应用的常见问题。</a:t>
            </a:r>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94800" y="410400"/>
            <a:ext cx="10477864" cy="640800"/>
          </a:xfrm>
        </p:spPr>
        <p:txBody>
          <a:bodyPr/>
          <a:lstStyle/>
          <a:p>
            <a:pPr lvl="0"/>
            <a:r>
              <a:rPr lang="zh-CN" altLang="en-US" sz="3600" dirty="0" smtClean="0"/>
              <a:t>登录</a:t>
            </a:r>
            <a:r>
              <a:rPr lang="zh-CN" altLang="en-US" sz="3600" dirty="0"/>
              <a:t>公有云</a:t>
            </a:r>
            <a:r>
              <a:rPr lang="zh-CN" altLang="en-US" sz="3600" dirty="0" smtClean="0"/>
              <a:t>，</a:t>
            </a:r>
            <a:r>
              <a:rPr lang="zh-CN" altLang="en-US" sz="3600" dirty="0"/>
              <a:t>选择产品</a:t>
            </a:r>
            <a:endParaRPr lang="zh-CN" altLang="en-US" sz="3600" dirty="0"/>
          </a:p>
        </p:txBody>
      </p:sp>
      <p:sp>
        <p:nvSpPr>
          <p:cNvPr id="4" name="文本占位符 3"/>
          <p:cNvSpPr>
            <a:spLocks noGrp="1"/>
          </p:cNvSpPr>
          <p:nvPr>
            <p:ph type="body" sz="quarter" idx="10"/>
          </p:nvPr>
        </p:nvSpPr>
        <p:spPr/>
        <p:txBody>
          <a:bodyPr/>
          <a:lstStyle/>
          <a:p>
            <a:pPr marL="0" lvl="0" indent="0">
              <a:buNone/>
            </a:pPr>
            <a:r>
              <a:rPr lang="zh-CN" altLang="zh-CN" sz="2000" dirty="0"/>
              <a:t>这里以购买弹性云服务器</a:t>
            </a:r>
            <a:r>
              <a:rPr lang="en-US" altLang="zh-CN" sz="2000" dirty="0"/>
              <a:t>ECS</a:t>
            </a:r>
            <a:r>
              <a:rPr lang="zh-CN" altLang="zh-CN" sz="2000" dirty="0"/>
              <a:t>为例子</a:t>
            </a:r>
            <a:endParaRPr lang="en-US" altLang="zh-CN" sz="2000" dirty="0" smtClean="0"/>
          </a:p>
          <a:p>
            <a:pPr lvl="0"/>
            <a:r>
              <a:rPr lang="zh-CN" altLang="en-US" sz="2000" dirty="0" smtClean="0"/>
              <a:t>步骤一：登录公有云，按照如下步骤进入购买页面</a:t>
            </a:r>
            <a:endParaRPr lang="zh-CN" altLang="zh-CN" sz="2000" dirty="0"/>
          </a:p>
          <a:p>
            <a:pPr marL="0" indent="0">
              <a:buNone/>
            </a:pPr>
            <a:endParaRPr lang="zh-CN" altLang="zh-CN" sz="2000" dirty="0"/>
          </a:p>
          <a:p>
            <a:pPr marL="0" indent="0">
              <a:buNone/>
            </a:pPr>
            <a:endParaRPr lang="zh-CN" altLang="zh-CN" sz="2000" dirty="0"/>
          </a:p>
          <a:p>
            <a:pPr marL="0" indent="0">
              <a:buNone/>
            </a:pPr>
            <a:endParaRPr lang="en-US" altLang="zh-CN" sz="2000" dirty="0" smtClean="0"/>
          </a:p>
          <a:p>
            <a:pPr marL="0" indent="0">
              <a:buNone/>
            </a:pPr>
            <a:r>
              <a:rPr lang="en-US" altLang="zh-CN" sz="2000" dirty="0" smtClean="0"/>
              <a:t>	</a:t>
            </a:r>
            <a:endParaRPr lang="zh-CN" altLang="zh-CN" sz="2000" dirty="0"/>
          </a:p>
        </p:txBody>
      </p:sp>
      <p:pic>
        <p:nvPicPr>
          <p:cNvPr id="5" name="图片 4"/>
          <p:cNvPicPr/>
          <p:nvPr/>
        </p:nvPicPr>
        <p:blipFill>
          <a:blip r:embed="rId1">
            <a:extLst>
              <a:ext uri="{28A0092B-C50C-407E-A947-70E740481C1C}">
                <a14:useLocalDpi xmlns:a14="http://schemas.microsoft.com/office/drawing/2010/main" val="0"/>
              </a:ext>
            </a:extLst>
          </a:blip>
          <a:srcRect/>
          <a:stretch>
            <a:fillRect/>
          </a:stretch>
        </p:blipFill>
        <p:spPr bwMode="auto">
          <a:xfrm>
            <a:off x="2135560" y="2384884"/>
            <a:ext cx="7956884" cy="3710892"/>
          </a:xfrm>
          <a:prstGeom prst="rect">
            <a:avLst/>
          </a:prstGeom>
          <a:noFill/>
          <a:ln>
            <a:solidFill>
              <a:schemeClr val="tx1">
                <a:lumMod val="75000"/>
                <a:lumOff val="25000"/>
              </a:schemeClr>
            </a:solid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94800" y="410400"/>
            <a:ext cx="10477864" cy="640800"/>
          </a:xfrm>
        </p:spPr>
        <p:txBody>
          <a:bodyPr/>
          <a:lstStyle/>
          <a:p>
            <a:pPr lvl="0"/>
            <a:r>
              <a:rPr lang="zh-CN" altLang="en-US" dirty="0"/>
              <a:t>选择配置参数</a:t>
            </a:r>
            <a:endParaRPr lang="zh-CN" altLang="en-US" dirty="0"/>
          </a:p>
        </p:txBody>
      </p:sp>
      <p:sp>
        <p:nvSpPr>
          <p:cNvPr id="4" name="文本占位符 3"/>
          <p:cNvSpPr>
            <a:spLocks noGrp="1"/>
          </p:cNvSpPr>
          <p:nvPr>
            <p:ph type="body" sz="quarter" idx="10"/>
          </p:nvPr>
        </p:nvSpPr>
        <p:spPr/>
        <p:txBody>
          <a:bodyPr/>
          <a:lstStyle/>
          <a:p>
            <a:r>
              <a:rPr lang="zh-CN" altLang="en-US" sz="2000" dirty="0" smtClean="0"/>
              <a:t>步骤二：</a:t>
            </a:r>
            <a:r>
              <a:rPr lang="zh-CN" altLang="zh-CN" sz="2000" dirty="0" smtClean="0"/>
              <a:t>根据</a:t>
            </a:r>
            <a:r>
              <a:rPr lang="zh-CN" altLang="zh-CN" sz="2000" dirty="0"/>
              <a:t>实际参数配置选择</a:t>
            </a:r>
            <a:r>
              <a:rPr lang="zh-CN" altLang="zh-CN" sz="2000" dirty="0" smtClean="0"/>
              <a:t>购买</a:t>
            </a:r>
            <a:r>
              <a:rPr lang="zh-CN" altLang="en-US" sz="2000" dirty="0" smtClean="0"/>
              <a:t>。</a:t>
            </a:r>
            <a:r>
              <a:rPr lang="zh-CN" altLang="zh-CN" sz="2000" dirty="0"/>
              <a:t>选择后，选择</a:t>
            </a:r>
            <a:r>
              <a:rPr lang="en-US" altLang="zh-CN" sz="2000" dirty="0"/>
              <a:t>“</a:t>
            </a:r>
            <a:r>
              <a:rPr lang="zh-CN" altLang="zh-CN" sz="2000" dirty="0"/>
              <a:t>去购买</a:t>
            </a:r>
            <a:r>
              <a:rPr lang="en-US" altLang="zh-CN" sz="2000" dirty="0"/>
              <a:t>”</a:t>
            </a:r>
            <a:r>
              <a:rPr lang="zh-CN" altLang="zh-CN" sz="2000" dirty="0"/>
              <a:t>进入</a:t>
            </a:r>
            <a:r>
              <a:rPr lang="zh-CN" altLang="zh-CN" sz="2000" dirty="0" smtClean="0"/>
              <a:t>下一步</a:t>
            </a:r>
            <a:r>
              <a:rPr lang="zh-CN" altLang="en-US" sz="2000" dirty="0" smtClean="0"/>
              <a:t>，</a:t>
            </a:r>
            <a:r>
              <a:rPr lang="zh-CN" altLang="zh-CN" sz="2000" dirty="0" smtClean="0"/>
              <a:t>对</a:t>
            </a:r>
            <a:r>
              <a:rPr lang="zh-CN" altLang="zh-CN" sz="2000" dirty="0"/>
              <a:t>需要购买的云服务器进行配置。</a:t>
            </a:r>
            <a:endParaRPr lang="zh-CN" altLang="zh-CN" sz="2000" dirty="0"/>
          </a:p>
          <a:p>
            <a:pPr lvl="0"/>
            <a:endParaRPr lang="zh-CN" altLang="zh-CN" sz="2000" dirty="0"/>
          </a:p>
          <a:p>
            <a:pPr marL="0" indent="0">
              <a:buNone/>
            </a:pPr>
            <a:endParaRPr lang="zh-CN" altLang="zh-CN" sz="2000" dirty="0"/>
          </a:p>
          <a:p>
            <a:pPr marL="0" indent="0">
              <a:buNone/>
            </a:pPr>
            <a:endParaRPr lang="zh-CN" altLang="zh-CN" sz="2000" dirty="0"/>
          </a:p>
          <a:p>
            <a:pPr marL="0" indent="0">
              <a:buNone/>
            </a:pPr>
            <a:endParaRPr lang="en-US" altLang="zh-CN" sz="2000" dirty="0" smtClean="0"/>
          </a:p>
          <a:p>
            <a:pPr marL="0" indent="0">
              <a:buNone/>
            </a:pPr>
            <a:r>
              <a:rPr lang="en-US" altLang="zh-CN" sz="2000" dirty="0" smtClean="0"/>
              <a:t>	</a:t>
            </a:r>
            <a:endParaRPr lang="zh-CN" altLang="zh-CN" sz="2000" dirty="0"/>
          </a:p>
        </p:txBody>
      </p:sp>
      <p:pic>
        <p:nvPicPr>
          <p:cNvPr id="8" name="图片 7"/>
          <p:cNvPicPr/>
          <p:nvPr/>
        </p:nvPicPr>
        <p:blipFill>
          <a:blip r:embed="rId1">
            <a:extLst>
              <a:ext uri="{28A0092B-C50C-407E-A947-70E740481C1C}">
                <a14:useLocalDpi xmlns:a14="http://schemas.microsoft.com/office/drawing/2010/main" val="0"/>
              </a:ext>
            </a:extLst>
          </a:blip>
          <a:srcRect/>
          <a:stretch>
            <a:fillRect/>
          </a:stretch>
        </p:blipFill>
        <p:spPr bwMode="auto">
          <a:xfrm>
            <a:off x="1586754" y="2371148"/>
            <a:ext cx="5040560" cy="3724628"/>
          </a:xfrm>
          <a:prstGeom prst="rect">
            <a:avLst/>
          </a:prstGeom>
          <a:noFill/>
          <a:ln w="12700">
            <a:solidFill>
              <a:schemeClr val="bg1">
                <a:lumMod val="50000"/>
              </a:schemeClr>
            </a:solidFill>
          </a:ln>
        </p:spPr>
      </p:pic>
      <p:grpSp>
        <p:nvGrpSpPr>
          <p:cNvPr id="5" name="组合 4"/>
          <p:cNvGrpSpPr/>
          <p:nvPr/>
        </p:nvGrpSpPr>
        <p:grpSpPr>
          <a:xfrm>
            <a:off x="6736187" y="2371148"/>
            <a:ext cx="4679659" cy="3707002"/>
            <a:chOff x="5808829" y="1988840"/>
            <a:chExt cx="4679659" cy="3707002"/>
          </a:xfrm>
        </p:grpSpPr>
        <p:pic>
          <p:nvPicPr>
            <p:cNvPr id="9" name="图片 8"/>
            <p:cNvPicPr/>
            <p:nvPr/>
          </p:nvPicPr>
          <p:blipFill rotWithShape="1">
            <a:blip r:embed="rId2">
              <a:extLst>
                <a:ext uri="{28A0092B-C50C-407E-A947-70E740481C1C}">
                  <a14:useLocalDpi xmlns:a14="http://schemas.microsoft.com/office/drawing/2010/main" val="0"/>
                </a:ext>
              </a:extLst>
            </a:blip>
            <a:srcRect r="17372"/>
            <a:stretch>
              <a:fillRect/>
            </a:stretch>
          </p:blipFill>
          <p:spPr bwMode="auto">
            <a:xfrm>
              <a:off x="5808829" y="1988840"/>
              <a:ext cx="4679659" cy="3707002"/>
            </a:xfrm>
            <a:prstGeom prst="rect">
              <a:avLst/>
            </a:prstGeom>
            <a:noFill/>
            <a:ln w="12700">
              <a:solidFill>
                <a:schemeClr val="bg1">
                  <a:lumMod val="50000"/>
                </a:schemeClr>
              </a:solidFill>
            </a:ln>
          </p:spPr>
        </p:pic>
        <p:pic>
          <p:nvPicPr>
            <p:cNvPr id="7" name="图片 6"/>
            <p:cNvPicPr/>
            <p:nvPr/>
          </p:nvPicPr>
          <p:blipFill rotWithShape="1">
            <a:blip r:embed="rId2">
              <a:extLst>
                <a:ext uri="{28A0092B-C50C-407E-A947-70E740481C1C}">
                  <a14:useLocalDpi xmlns:a14="http://schemas.microsoft.com/office/drawing/2010/main" val="0"/>
                </a:ext>
              </a:extLst>
            </a:blip>
            <a:srcRect l="66314" t="88894"/>
            <a:stretch>
              <a:fillRect/>
            </a:stretch>
          </p:blipFill>
          <p:spPr bwMode="auto">
            <a:xfrm>
              <a:off x="8580672" y="5284139"/>
              <a:ext cx="1907816" cy="411703"/>
            </a:xfrm>
            <a:prstGeom prst="rect">
              <a:avLst/>
            </a:prstGeom>
            <a:noFill/>
            <a:ln w="12700">
              <a:solidFill>
                <a:schemeClr val="bg1">
                  <a:lumMod val="50000"/>
                </a:schemeClr>
              </a:solidFill>
            </a:ln>
          </p:spPr>
        </p:pic>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94800" y="410400"/>
            <a:ext cx="10477864" cy="640800"/>
          </a:xfrm>
        </p:spPr>
        <p:txBody>
          <a:bodyPr/>
          <a:lstStyle/>
          <a:p>
            <a:pPr lvl="0"/>
            <a:r>
              <a:rPr lang="zh-CN" altLang="zh-CN" dirty="0"/>
              <a:t>基础配置</a:t>
            </a:r>
            <a:endParaRPr lang="zh-CN" altLang="zh-CN" dirty="0"/>
          </a:p>
        </p:txBody>
      </p:sp>
      <p:sp>
        <p:nvSpPr>
          <p:cNvPr id="4" name="文本占位符 3"/>
          <p:cNvSpPr>
            <a:spLocks noGrp="1"/>
          </p:cNvSpPr>
          <p:nvPr>
            <p:ph type="body" sz="quarter" idx="10"/>
          </p:nvPr>
        </p:nvSpPr>
        <p:spPr>
          <a:xfrm>
            <a:off x="912285" y="1233488"/>
            <a:ext cx="10560048" cy="1115392"/>
          </a:xfrm>
        </p:spPr>
        <p:txBody>
          <a:bodyPr/>
          <a:lstStyle/>
          <a:p>
            <a:pPr lvl="0"/>
            <a:r>
              <a:rPr lang="zh-CN" altLang="en-US" sz="2000" dirty="0" smtClean="0"/>
              <a:t>步骤三：</a:t>
            </a:r>
            <a:r>
              <a:rPr lang="zh-CN" altLang="zh-CN" sz="2000" dirty="0" smtClean="0"/>
              <a:t>基础配置</a:t>
            </a:r>
            <a:r>
              <a:rPr lang="zh-CN" altLang="en-US" sz="2000" dirty="0" smtClean="0"/>
              <a:t>，依照需求选择配置参数。</a:t>
            </a:r>
            <a:endParaRPr lang="zh-CN" altLang="zh-CN" sz="2000" dirty="0"/>
          </a:p>
          <a:p>
            <a:pPr marL="0" indent="0">
              <a:buNone/>
            </a:pPr>
            <a:endParaRPr lang="en-US" altLang="zh-CN" sz="2000" dirty="0" smtClean="0"/>
          </a:p>
          <a:p>
            <a:pPr marL="0" indent="0">
              <a:buNone/>
            </a:pPr>
            <a:r>
              <a:rPr lang="en-US" altLang="zh-CN" sz="2000" dirty="0" smtClean="0"/>
              <a:t>	</a:t>
            </a:r>
            <a:endParaRPr lang="zh-CN" altLang="zh-CN" sz="2000" dirty="0"/>
          </a:p>
        </p:txBody>
      </p:sp>
      <p:grpSp>
        <p:nvGrpSpPr>
          <p:cNvPr id="2" name="组合 1"/>
          <p:cNvGrpSpPr/>
          <p:nvPr/>
        </p:nvGrpSpPr>
        <p:grpSpPr>
          <a:xfrm>
            <a:off x="2171564" y="1772815"/>
            <a:ext cx="7632848" cy="4608936"/>
            <a:chOff x="3647728" y="2852935"/>
            <a:chExt cx="6121400" cy="3029955"/>
          </a:xfrm>
        </p:grpSpPr>
        <p:pic>
          <p:nvPicPr>
            <p:cNvPr id="5" name="图片 4"/>
            <p:cNvPicPr/>
            <p:nvPr/>
          </p:nvPicPr>
          <p:blipFill rotWithShape="1">
            <a:blip r:embed="rId1">
              <a:extLst>
                <a:ext uri="{28A0092B-C50C-407E-A947-70E740481C1C}">
                  <a14:useLocalDpi xmlns:a14="http://schemas.microsoft.com/office/drawing/2010/main" val="0"/>
                </a:ext>
              </a:extLst>
            </a:blip>
            <a:srcRect b="21016"/>
            <a:stretch>
              <a:fillRect/>
            </a:stretch>
          </p:blipFill>
          <p:spPr bwMode="auto">
            <a:xfrm>
              <a:off x="3647728" y="2852935"/>
              <a:ext cx="6121400" cy="3024335"/>
            </a:xfrm>
            <a:prstGeom prst="rect">
              <a:avLst/>
            </a:prstGeom>
            <a:noFill/>
            <a:ln>
              <a:solidFill>
                <a:schemeClr val="tx1">
                  <a:lumMod val="75000"/>
                  <a:lumOff val="25000"/>
                </a:schemeClr>
              </a:solidFill>
            </a:ln>
          </p:spPr>
        </p:pic>
        <p:pic>
          <p:nvPicPr>
            <p:cNvPr id="6" name="图片 5"/>
            <p:cNvPicPr/>
            <p:nvPr/>
          </p:nvPicPr>
          <p:blipFill rotWithShape="1">
            <a:blip r:embed="rId1">
              <a:extLst>
                <a:ext uri="{28A0092B-C50C-407E-A947-70E740481C1C}">
                  <a14:useLocalDpi xmlns:a14="http://schemas.microsoft.com/office/drawing/2010/main" val="0"/>
                </a:ext>
              </a:extLst>
            </a:blip>
            <a:srcRect t="67883" r="742"/>
            <a:stretch>
              <a:fillRect/>
            </a:stretch>
          </p:blipFill>
          <p:spPr bwMode="auto">
            <a:xfrm>
              <a:off x="3656461" y="4653136"/>
              <a:ext cx="6075943" cy="1229754"/>
            </a:xfrm>
            <a:prstGeom prst="rect">
              <a:avLst/>
            </a:prstGeom>
            <a:noFill/>
            <a:ln>
              <a:noFill/>
            </a:ln>
          </p:spPr>
        </p:pic>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94800" y="410400"/>
            <a:ext cx="10477864" cy="640800"/>
          </a:xfrm>
        </p:spPr>
        <p:txBody>
          <a:bodyPr/>
          <a:lstStyle/>
          <a:p>
            <a:r>
              <a:rPr lang="zh-CN" altLang="zh-CN" dirty="0" smtClean="0"/>
              <a:t>网络配置</a:t>
            </a:r>
            <a:endParaRPr lang="zh-CN" altLang="en-US" dirty="0"/>
          </a:p>
        </p:txBody>
      </p:sp>
      <p:sp>
        <p:nvSpPr>
          <p:cNvPr id="4" name="文本占位符 3"/>
          <p:cNvSpPr>
            <a:spLocks noGrp="1"/>
          </p:cNvSpPr>
          <p:nvPr>
            <p:ph type="body" sz="quarter" idx="10"/>
          </p:nvPr>
        </p:nvSpPr>
        <p:spPr>
          <a:xfrm>
            <a:off x="912285" y="1233488"/>
            <a:ext cx="10560048" cy="1511436"/>
          </a:xfrm>
        </p:spPr>
        <p:txBody>
          <a:bodyPr/>
          <a:lstStyle/>
          <a:p>
            <a:pPr lvl="0"/>
            <a:r>
              <a:rPr lang="zh-CN" altLang="en-US" dirty="0" smtClean="0"/>
              <a:t>步骤四：</a:t>
            </a:r>
            <a:r>
              <a:rPr lang="zh-CN" altLang="zh-CN" dirty="0" smtClean="0"/>
              <a:t>网络配置</a:t>
            </a:r>
            <a:r>
              <a:rPr lang="zh-CN" altLang="en-US" dirty="0" smtClean="0"/>
              <a:t>，设置适合的网络配置。</a:t>
            </a:r>
            <a:endParaRPr lang="en-US" altLang="zh-CN" dirty="0" smtClean="0"/>
          </a:p>
          <a:p>
            <a:pPr marL="0" indent="0">
              <a:buNone/>
            </a:pPr>
            <a:r>
              <a:rPr lang="en-US" altLang="zh-CN" dirty="0" smtClean="0"/>
              <a:t>	</a:t>
            </a:r>
            <a:endParaRPr lang="zh-CN" altLang="zh-CN" dirty="0"/>
          </a:p>
        </p:txBody>
      </p:sp>
      <p:pic>
        <p:nvPicPr>
          <p:cNvPr id="6" name="图片 5"/>
          <p:cNvPicPr/>
          <p:nvPr/>
        </p:nvPicPr>
        <p:blipFill rotWithShape="1">
          <a:blip r:embed="rId1" cstate="print">
            <a:extLst>
              <a:ext uri="{28A0092B-C50C-407E-A947-70E740481C1C}">
                <a14:useLocalDpi xmlns:a14="http://schemas.microsoft.com/office/drawing/2010/main" val="0"/>
              </a:ext>
            </a:extLst>
          </a:blip>
          <a:srcRect r="34980" b="20501"/>
          <a:stretch>
            <a:fillRect/>
          </a:stretch>
        </p:blipFill>
        <p:spPr bwMode="auto">
          <a:xfrm>
            <a:off x="1754757" y="1844824"/>
            <a:ext cx="7329575" cy="4428492"/>
          </a:xfrm>
          <a:prstGeom prst="rect">
            <a:avLst/>
          </a:prstGeom>
          <a:noFill/>
          <a:ln>
            <a:solidFill>
              <a:schemeClr val="tx1">
                <a:lumMod val="75000"/>
                <a:lumOff val="25000"/>
              </a:schemeClr>
            </a:solid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94800" y="410400"/>
            <a:ext cx="10477864" cy="640800"/>
          </a:xfrm>
        </p:spPr>
        <p:txBody>
          <a:bodyPr/>
          <a:lstStyle/>
          <a:p>
            <a:pPr lvl="0"/>
            <a:r>
              <a:rPr lang="zh-CN" altLang="zh-CN" dirty="0"/>
              <a:t>高级配置</a:t>
            </a:r>
            <a:endParaRPr lang="en-US" altLang="zh-CN" dirty="0"/>
          </a:p>
        </p:txBody>
      </p:sp>
      <p:sp>
        <p:nvSpPr>
          <p:cNvPr id="4" name="文本占位符 3"/>
          <p:cNvSpPr>
            <a:spLocks noGrp="1"/>
          </p:cNvSpPr>
          <p:nvPr>
            <p:ph type="body" sz="quarter" idx="10"/>
          </p:nvPr>
        </p:nvSpPr>
        <p:spPr>
          <a:xfrm>
            <a:off x="912285" y="1233488"/>
            <a:ext cx="10560048" cy="1511436"/>
          </a:xfrm>
        </p:spPr>
        <p:txBody>
          <a:bodyPr/>
          <a:lstStyle/>
          <a:p>
            <a:pPr lvl="0"/>
            <a:r>
              <a:rPr lang="zh-CN" altLang="en-US" dirty="0" smtClean="0"/>
              <a:t>步骤五：</a:t>
            </a:r>
            <a:r>
              <a:rPr lang="zh-CN" altLang="zh-CN" dirty="0" smtClean="0"/>
              <a:t>高级配置</a:t>
            </a:r>
            <a:endParaRPr lang="en-US" altLang="zh-CN" dirty="0" smtClean="0"/>
          </a:p>
          <a:p>
            <a:pPr marL="0" indent="0">
              <a:buNone/>
            </a:pPr>
            <a:r>
              <a:rPr lang="zh-CN" altLang="zh-CN" dirty="0"/>
              <a:t>此步骤需要配置云服务器名称，设置</a:t>
            </a:r>
            <a:r>
              <a:rPr lang="en-US" altLang="zh-CN" dirty="0"/>
              <a:t>root</a:t>
            </a:r>
            <a:r>
              <a:rPr lang="zh-CN" altLang="zh-CN" dirty="0"/>
              <a:t>密码，此步骤设置后</a:t>
            </a:r>
            <a:r>
              <a:rPr lang="zh-CN" altLang="zh-CN" dirty="0" smtClean="0"/>
              <a:t>，</a:t>
            </a:r>
            <a:r>
              <a:rPr lang="zh-CN" altLang="en-US" dirty="0" smtClean="0"/>
              <a:t>可通过</a:t>
            </a:r>
            <a:r>
              <a:rPr lang="zh-CN" altLang="zh-CN" dirty="0" smtClean="0"/>
              <a:t>此</a:t>
            </a:r>
            <a:r>
              <a:rPr lang="zh-CN" altLang="zh-CN" dirty="0"/>
              <a:t>用户名和密码进行远程登录</a:t>
            </a:r>
            <a:r>
              <a:rPr lang="zh-CN" altLang="zh-CN" dirty="0" smtClean="0"/>
              <a:t>控制</a:t>
            </a:r>
            <a:r>
              <a:rPr lang="zh-CN" altLang="en-US" dirty="0" smtClean="0"/>
              <a:t>。</a:t>
            </a:r>
            <a:endParaRPr lang="zh-CN" altLang="zh-CN" dirty="0"/>
          </a:p>
          <a:p>
            <a:pPr marL="0" indent="0">
              <a:buNone/>
            </a:pPr>
            <a:endParaRPr lang="en-US" altLang="zh-CN" dirty="0" smtClean="0"/>
          </a:p>
          <a:p>
            <a:pPr marL="0" indent="0">
              <a:buNone/>
            </a:pPr>
            <a:r>
              <a:rPr lang="en-US" altLang="zh-CN" dirty="0" smtClean="0"/>
              <a:t>	</a:t>
            </a:r>
            <a:endParaRPr lang="zh-CN" altLang="zh-CN" dirty="0"/>
          </a:p>
        </p:txBody>
      </p:sp>
      <p:pic>
        <p:nvPicPr>
          <p:cNvPr id="5" name="图片 4"/>
          <p:cNvPicPr/>
          <p:nvPr/>
        </p:nvPicPr>
        <p:blipFill rotWithShape="1">
          <a:blip r:embed="rId1" cstate="print">
            <a:extLst>
              <a:ext uri="{28A0092B-C50C-407E-A947-70E740481C1C}">
                <a14:useLocalDpi xmlns:a14="http://schemas.microsoft.com/office/drawing/2010/main" val="0"/>
              </a:ext>
            </a:extLst>
          </a:blip>
          <a:srcRect r="39337" b="52923"/>
          <a:stretch>
            <a:fillRect/>
          </a:stretch>
        </p:blipFill>
        <p:spPr bwMode="auto">
          <a:xfrm>
            <a:off x="2531604" y="2888940"/>
            <a:ext cx="6300700" cy="3492809"/>
          </a:xfrm>
          <a:prstGeom prst="rect">
            <a:avLst/>
          </a:prstGeom>
          <a:noFill/>
          <a:ln>
            <a:solidFill>
              <a:schemeClr val="tx1">
                <a:lumMod val="75000"/>
                <a:lumOff val="25000"/>
              </a:schemeClr>
            </a:solid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94800" y="410400"/>
            <a:ext cx="10477864" cy="640800"/>
          </a:xfrm>
        </p:spPr>
        <p:txBody>
          <a:bodyPr/>
          <a:lstStyle/>
          <a:p>
            <a:r>
              <a:rPr lang="zh-CN" altLang="zh-CN" dirty="0" smtClean="0"/>
              <a:t>完成</a:t>
            </a:r>
            <a:r>
              <a:rPr lang="zh-CN" altLang="zh-CN" dirty="0"/>
              <a:t>配置</a:t>
            </a:r>
            <a:endParaRPr lang="zh-CN" altLang="en-US" dirty="0"/>
          </a:p>
        </p:txBody>
      </p:sp>
      <p:sp>
        <p:nvSpPr>
          <p:cNvPr id="4" name="文本占位符 3"/>
          <p:cNvSpPr>
            <a:spLocks noGrp="1"/>
          </p:cNvSpPr>
          <p:nvPr>
            <p:ph type="body" sz="quarter" idx="10"/>
          </p:nvPr>
        </p:nvSpPr>
        <p:spPr>
          <a:xfrm>
            <a:off x="912285" y="1233488"/>
            <a:ext cx="10560048" cy="1151396"/>
          </a:xfrm>
        </p:spPr>
        <p:txBody>
          <a:bodyPr/>
          <a:lstStyle/>
          <a:p>
            <a:pPr lvl="0"/>
            <a:r>
              <a:rPr lang="zh-CN" altLang="en-US" dirty="0" smtClean="0"/>
              <a:t>步骤六：</a:t>
            </a:r>
            <a:r>
              <a:rPr lang="zh-CN" altLang="zh-CN" dirty="0" smtClean="0"/>
              <a:t>完成</a:t>
            </a:r>
            <a:r>
              <a:rPr lang="zh-CN" altLang="zh-CN" dirty="0"/>
              <a:t>配置</a:t>
            </a:r>
            <a:r>
              <a:rPr lang="zh-CN" altLang="zh-CN" dirty="0" smtClean="0"/>
              <a:t>后</a:t>
            </a:r>
            <a:r>
              <a:rPr lang="zh-CN" altLang="en-US" dirty="0" smtClean="0"/>
              <a:t>，</a:t>
            </a:r>
            <a:r>
              <a:rPr lang="zh-CN" altLang="zh-CN" dirty="0" smtClean="0"/>
              <a:t>同意协议</a:t>
            </a:r>
            <a:r>
              <a:rPr lang="zh-CN" altLang="en-US" dirty="0" smtClean="0"/>
              <a:t>并确认</a:t>
            </a:r>
            <a:r>
              <a:rPr lang="zh-CN" altLang="zh-CN" dirty="0" smtClean="0"/>
              <a:t>购买</a:t>
            </a:r>
            <a:r>
              <a:rPr lang="zh-CN" altLang="en-US" dirty="0"/>
              <a:t>。</a:t>
            </a:r>
            <a:r>
              <a:rPr lang="en-US" altLang="zh-CN" dirty="0" smtClean="0"/>
              <a:t>	</a:t>
            </a:r>
            <a:endParaRPr lang="zh-CN" altLang="zh-CN" dirty="0"/>
          </a:p>
        </p:txBody>
      </p:sp>
      <p:grpSp>
        <p:nvGrpSpPr>
          <p:cNvPr id="2" name="组合 1"/>
          <p:cNvGrpSpPr/>
          <p:nvPr/>
        </p:nvGrpSpPr>
        <p:grpSpPr>
          <a:xfrm>
            <a:off x="2495600" y="1844824"/>
            <a:ext cx="7272808" cy="4428492"/>
            <a:chOff x="2495600" y="1844824"/>
            <a:chExt cx="6408712" cy="2988332"/>
          </a:xfrm>
        </p:grpSpPr>
        <p:pic>
          <p:nvPicPr>
            <p:cNvPr id="5" name="图片 4"/>
            <p:cNvPicPr/>
            <p:nvPr/>
          </p:nvPicPr>
          <p:blipFill rotWithShape="1">
            <a:blip r:embed="rId1" cstate="print">
              <a:extLst>
                <a:ext uri="{28A0092B-C50C-407E-A947-70E740481C1C}">
                  <a14:useLocalDpi xmlns:a14="http://schemas.microsoft.com/office/drawing/2010/main" val="0"/>
                </a:ext>
              </a:extLst>
            </a:blip>
            <a:srcRect b="32520"/>
            <a:stretch>
              <a:fillRect/>
            </a:stretch>
          </p:blipFill>
          <p:spPr bwMode="auto">
            <a:xfrm>
              <a:off x="2495600" y="1844824"/>
              <a:ext cx="6408712" cy="2988332"/>
            </a:xfrm>
            <a:prstGeom prst="rect">
              <a:avLst/>
            </a:prstGeom>
            <a:noFill/>
            <a:ln>
              <a:solidFill>
                <a:schemeClr val="tx1">
                  <a:lumMod val="75000"/>
                  <a:lumOff val="25000"/>
                </a:schemeClr>
              </a:solidFill>
            </a:ln>
          </p:spPr>
        </p:pic>
        <p:pic>
          <p:nvPicPr>
            <p:cNvPr id="6" name="图片 5"/>
            <p:cNvPicPr/>
            <p:nvPr/>
          </p:nvPicPr>
          <p:blipFill rotWithShape="1">
            <a:blip r:embed="rId1" cstate="print">
              <a:extLst>
                <a:ext uri="{28A0092B-C50C-407E-A947-70E740481C1C}">
                  <a14:useLocalDpi xmlns:a14="http://schemas.microsoft.com/office/drawing/2010/main" val="0"/>
                </a:ext>
              </a:extLst>
            </a:blip>
            <a:srcRect t="91567"/>
            <a:stretch>
              <a:fillRect/>
            </a:stretch>
          </p:blipFill>
          <p:spPr bwMode="auto">
            <a:xfrm>
              <a:off x="2495600" y="4365104"/>
              <a:ext cx="6408712" cy="373442"/>
            </a:xfrm>
            <a:prstGeom prst="rect">
              <a:avLst/>
            </a:prstGeom>
            <a:noFill/>
            <a:ln>
              <a:noFill/>
            </a:ln>
          </p:spPr>
        </p:pic>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94800" y="410400"/>
            <a:ext cx="10477864" cy="640800"/>
          </a:xfrm>
        </p:spPr>
        <p:txBody>
          <a:bodyPr/>
          <a:lstStyle/>
          <a:p>
            <a:pPr lvl="0"/>
            <a:r>
              <a:rPr lang="zh-CN" altLang="zh-CN" dirty="0"/>
              <a:t>完成购买，返回云服务列表</a:t>
            </a:r>
            <a:endParaRPr lang="en-US" altLang="zh-CN" dirty="0"/>
          </a:p>
        </p:txBody>
      </p:sp>
      <p:sp>
        <p:nvSpPr>
          <p:cNvPr id="4" name="文本占位符 3"/>
          <p:cNvSpPr>
            <a:spLocks noGrp="1"/>
          </p:cNvSpPr>
          <p:nvPr>
            <p:ph type="body" sz="quarter" idx="10"/>
          </p:nvPr>
        </p:nvSpPr>
        <p:spPr>
          <a:xfrm>
            <a:off x="912285" y="1233488"/>
            <a:ext cx="10560048" cy="1043384"/>
          </a:xfrm>
        </p:spPr>
        <p:txBody>
          <a:bodyPr/>
          <a:lstStyle/>
          <a:p>
            <a:pPr lvl="0"/>
            <a:r>
              <a:rPr lang="zh-CN" altLang="en-US" dirty="0" smtClean="0"/>
              <a:t>步骤七、</a:t>
            </a:r>
            <a:r>
              <a:rPr lang="zh-CN" altLang="zh-CN" dirty="0" smtClean="0"/>
              <a:t>完成</a:t>
            </a:r>
            <a:r>
              <a:rPr lang="zh-CN" altLang="zh-CN" dirty="0"/>
              <a:t>购买，返回云服务</a:t>
            </a:r>
            <a:r>
              <a:rPr lang="zh-CN" altLang="zh-CN" dirty="0" smtClean="0"/>
              <a:t>列表</a:t>
            </a:r>
            <a:r>
              <a:rPr lang="zh-CN" altLang="en-US" dirty="0" smtClean="0"/>
              <a:t>。</a:t>
            </a:r>
            <a:endParaRPr lang="en-US" altLang="zh-CN" dirty="0" smtClean="0"/>
          </a:p>
          <a:p>
            <a:pPr lvl="0"/>
            <a:r>
              <a:rPr lang="zh-CN" altLang="en-US" dirty="0" smtClean="0"/>
              <a:t>在返回的服务列表里，可以通过远程登录验证是否购买成功了。</a:t>
            </a:r>
            <a:endParaRPr lang="en-US" altLang="zh-CN" dirty="0" smtClean="0"/>
          </a:p>
        </p:txBody>
      </p:sp>
      <p:pic>
        <p:nvPicPr>
          <p:cNvPr id="7" name="图片 6"/>
          <p:cNvPicPr/>
          <p:nvPr/>
        </p:nvPicPr>
        <p:blipFill>
          <a:blip r:embed="rId1">
            <a:extLst>
              <a:ext uri="{28A0092B-C50C-407E-A947-70E740481C1C}">
                <a14:useLocalDpi xmlns:a14="http://schemas.microsoft.com/office/drawing/2010/main" val="0"/>
              </a:ext>
            </a:extLst>
          </a:blip>
          <a:srcRect/>
          <a:stretch>
            <a:fillRect/>
          </a:stretch>
        </p:blipFill>
        <p:spPr bwMode="auto">
          <a:xfrm>
            <a:off x="1190990" y="2456892"/>
            <a:ext cx="6741214" cy="1548172"/>
          </a:xfrm>
          <a:prstGeom prst="rect">
            <a:avLst/>
          </a:prstGeom>
          <a:noFill/>
          <a:ln>
            <a:solidFill>
              <a:schemeClr val="tx1">
                <a:lumMod val="75000"/>
                <a:lumOff val="25000"/>
              </a:schemeClr>
            </a:solidFill>
          </a:ln>
        </p:spPr>
      </p:pic>
      <p:pic>
        <p:nvPicPr>
          <p:cNvPr id="6" name="图片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0990" y="4185084"/>
            <a:ext cx="8712968" cy="1692610"/>
          </a:xfrm>
          <a:prstGeom prst="rect">
            <a:avLst/>
          </a:prstGeom>
          <a:noFill/>
          <a:ln>
            <a:solidFill>
              <a:schemeClr val="tx1">
                <a:lumMod val="75000"/>
                <a:lumOff val="25000"/>
              </a:schemeClr>
            </a:solid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type="body" sz="quarter" idx="10"/>
          </p:nvPr>
        </p:nvSpPr>
        <p:spPr/>
        <p:txBody>
          <a:bodyPr/>
          <a:lstStyle/>
          <a:p>
            <a:pPr>
              <a:buClr>
                <a:schemeClr val="bg1">
                  <a:lumMod val="50000"/>
                </a:schemeClr>
              </a:buClr>
            </a:pPr>
            <a:r>
              <a:rPr lang="zh-CN" altLang="en-US" dirty="0">
                <a:solidFill>
                  <a:schemeClr val="bg1">
                    <a:lumMod val="50000"/>
                  </a:schemeClr>
                </a:solidFill>
              </a:rPr>
              <a:t>应用部署与发布概述 </a:t>
            </a:r>
            <a:endParaRPr lang="en-US" altLang="zh-CN" dirty="0">
              <a:solidFill>
                <a:schemeClr val="bg1">
                  <a:lumMod val="50000"/>
                </a:schemeClr>
              </a:solidFill>
            </a:endParaRPr>
          </a:p>
          <a:p>
            <a:r>
              <a:rPr lang="zh-CN" altLang="en-US" b="1" dirty="0" smtClean="0"/>
              <a:t>鲲鹏</a:t>
            </a:r>
            <a:r>
              <a:rPr lang="zh-CN" altLang="en-US" b="1" dirty="0"/>
              <a:t>开发环境搭建</a:t>
            </a:r>
            <a:endParaRPr lang="en-US" altLang="zh-CN" b="1" dirty="0"/>
          </a:p>
          <a:p>
            <a:pPr lvl="1"/>
            <a:r>
              <a:rPr lang="zh-CN" altLang="en-US" dirty="0">
                <a:solidFill>
                  <a:schemeClr val="bg1">
                    <a:lumMod val="50000"/>
                  </a:schemeClr>
                </a:solidFill>
              </a:rPr>
              <a:t>云服务器购买</a:t>
            </a:r>
            <a:endParaRPr lang="en-US" altLang="zh-CN" dirty="0">
              <a:solidFill>
                <a:schemeClr val="bg1">
                  <a:lumMod val="50000"/>
                </a:schemeClr>
              </a:solidFill>
            </a:endParaRPr>
          </a:p>
          <a:p>
            <a:pPr lvl="1">
              <a:buSzPct val="60000"/>
              <a:buFont typeface="Wingdings" panose="05000000000000000000" pitchFamily="2" charset="2"/>
              <a:buChar char="n"/>
            </a:pPr>
            <a:r>
              <a:rPr lang="zh-CN" altLang="en-US" dirty="0"/>
              <a:t>交叉环境搭建</a:t>
            </a:r>
            <a:endParaRPr lang="zh-CN" altLang="en-US" dirty="0"/>
          </a:p>
          <a:p>
            <a:pPr>
              <a:buClr>
                <a:schemeClr val="bg1">
                  <a:lumMod val="50000"/>
                </a:schemeClr>
              </a:buClr>
            </a:pPr>
            <a:r>
              <a:rPr lang="zh-CN" altLang="en-US" dirty="0">
                <a:solidFill>
                  <a:schemeClr val="bg1">
                    <a:lumMod val="50000"/>
                  </a:schemeClr>
                </a:solidFill>
              </a:rPr>
              <a:t>软件包制作</a:t>
            </a:r>
            <a:endParaRPr lang="en-US" altLang="zh-CN" dirty="0">
              <a:solidFill>
                <a:schemeClr val="bg1">
                  <a:lumMod val="50000"/>
                </a:schemeClr>
              </a:solidFill>
            </a:endParaRPr>
          </a:p>
          <a:p>
            <a:pPr>
              <a:buClr>
                <a:schemeClr val="bg1">
                  <a:lumMod val="50000"/>
                </a:schemeClr>
              </a:buClr>
            </a:pPr>
            <a:r>
              <a:rPr lang="zh-CN" altLang="en-US" dirty="0">
                <a:solidFill>
                  <a:schemeClr val="bg1">
                    <a:lumMod val="50000"/>
                  </a:schemeClr>
                </a:solidFill>
              </a:rPr>
              <a:t>镜像</a:t>
            </a:r>
            <a:r>
              <a:rPr lang="zh-CN" altLang="en-US" dirty="0" smtClean="0">
                <a:solidFill>
                  <a:schemeClr val="bg1">
                    <a:lumMod val="50000"/>
                  </a:schemeClr>
                </a:solidFill>
              </a:rPr>
              <a:t>制作</a:t>
            </a:r>
            <a:endParaRPr lang="en-US" altLang="zh-CN"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编译</a:t>
            </a:r>
            <a:endParaRPr lang="zh-CN" altLang="en-US" dirty="0"/>
          </a:p>
        </p:txBody>
      </p:sp>
      <p:sp>
        <p:nvSpPr>
          <p:cNvPr id="3" name="文本占位符 2"/>
          <p:cNvSpPr>
            <a:spLocks noGrp="1"/>
          </p:cNvSpPr>
          <p:nvPr>
            <p:ph type="body" sz="quarter" idx="10"/>
          </p:nvPr>
        </p:nvSpPr>
        <p:spPr/>
        <p:txBody>
          <a:bodyPr/>
          <a:lstStyle/>
          <a:p>
            <a:r>
              <a:rPr lang="zh-CN" altLang="en-US" sz="2000" dirty="0" smtClean="0"/>
              <a:t>编译通常指利用</a:t>
            </a:r>
            <a:r>
              <a:rPr lang="zh-CN" altLang="en-US" sz="2000" dirty="0"/>
              <a:t>编译程序从源语言编写的源程序产生目标程序的</a:t>
            </a:r>
            <a:r>
              <a:rPr lang="zh-CN" altLang="en-US" sz="2000" dirty="0" smtClean="0"/>
              <a:t>过程，或者动作。一般包括两种类型，本地编译和</a:t>
            </a:r>
            <a:r>
              <a:rPr lang="zh-CN" altLang="en-US" sz="2000" dirty="0"/>
              <a:t>交叉编译</a:t>
            </a:r>
            <a:r>
              <a:rPr lang="zh-CN" altLang="en-US" sz="2000" dirty="0" smtClean="0"/>
              <a:t>。</a:t>
            </a:r>
            <a:endParaRPr lang="en-US" altLang="zh-CN" sz="2000" dirty="0" smtClean="0"/>
          </a:p>
          <a:p>
            <a:endParaRPr lang="en-US" altLang="zh-CN" sz="2000" dirty="0" smtClean="0"/>
          </a:p>
          <a:p>
            <a:endParaRPr lang="en-US" altLang="zh-CN" sz="2000" dirty="0" smtClean="0"/>
          </a:p>
          <a:p>
            <a:endParaRPr lang="zh-CN" altLang="en-US" sz="2000" dirty="0"/>
          </a:p>
        </p:txBody>
      </p:sp>
      <p:sp>
        <p:nvSpPr>
          <p:cNvPr id="10" name="圆角矩形 9"/>
          <p:cNvSpPr/>
          <p:nvPr/>
        </p:nvSpPr>
        <p:spPr bwMode="auto">
          <a:xfrm>
            <a:off x="6276019" y="2204442"/>
            <a:ext cx="4392489" cy="4176886"/>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lstStyle/>
          <a:p>
            <a:endParaRPr lang="en-US" altLang="zh-CN" sz="1600" dirty="0" smtClean="0">
              <a:solidFill>
                <a:srgbClr val="000000"/>
              </a:solidFill>
            </a:endParaRPr>
          </a:p>
          <a:p>
            <a:pPr>
              <a:lnSpc>
                <a:spcPct val="150000"/>
              </a:lnSpc>
              <a:spcAft>
                <a:spcPts val="600"/>
              </a:spcAft>
            </a:pPr>
            <a:r>
              <a:rPr lang="zh-CN" altLang="en-US" sz="1600" dirty="0">
                <a:solidFill>
                  <a:srgbClr val="000000"/>
                </a:solidFill>
              </a:rPr>
              <a:t>交叉编译可以理解为，在当前编译平台下，编译出来的程序能运行在体系结构不同的另一种目标平台上，但是编译平台本身却不能运行该程序：</a:t>
            </a:r>
            <a:endParaRPr lang="zh-CN" altLang="en-US" sz="1600" dirty="0">
              <a:solidFill>
                <a:srgbClr val="000000"/>
              </a:solidFill>
            </a:endParaRPr>
          </a:p>
          <a:p>
            <a:pPr>
              <a:lnSpc>
                <a:spcPct val="150000"/>
              </a:lnSpc>
              <a:spcAft>
                <a:spcPts val="600"/>
              </a:spcAft>
            </a:pPr>
            <a:r>
              <a:rPr lang="zh-CN" altLang="en-US" sz="1600" dirty="0">
                <a:solidFill>
                  <a:srgbClr val="000000"/>
                </a:solidFill>
              </a:rPr>
              <a:t>比如，我们在 </a:t>
            </a:r>
            <a:r>
              <a:rPr lang="en-US" altLang="zh-CN" sz="1600" dirty="0">
                <a:solidFill>
                  <a:srgbClr val="000000"/>
                </a:solidFill>
              </a:rPr>
              <a:t>x86 </a:t>
            </a:r>
            <a:r>
              <a:rPr lang="zh-CN" altLang="en-US" sz="1600" dirty="0">
                <a:solidFill>
                  <a:srgbClr val="000000"/>
                </a:solidFill>
              </a:rPr>
              <a:t>平台上，编写程序并编译成能运行在 </a:t>
            </a:r>
            <a:r>
              <a:rPr lang="en-US" altLang="zh-CN" sz="1600" dirty="0">
                <a:solidFill>
                  <a:srgbClr val="000000"/>
                </a:solidFill>
              </a:rPr>
              <a:t>ARM </a:t>
            </a:r>
            <a:r>
              <a:rPr lang="zh-CN" altLang="en-US" sz="1600" dirty="0">
                <a:solidFill>
                  <a:srgbClr val="000000"/>
                </a:solidFill>
              </a:rPr>
              <a:t>平台的程序，编译得到的程序在 </a:t>
            </a:r>
            <a:r>
              <a:rPr lang="en-US" altLang="zh-CN" sz="1600" dirty="0">
                <a:solidFill>
                  <a:srgbClr val="000000"/>
                </a:solidFill>
              </a:rPr>
              <a:t>x86 </a:t>
            </a:r>
            <a:r>
              <a:rPr lang="zh-CN" altLang="en-US" sz="1600" dirty="0">
                <a:solidFill>
                  <a:srgbClr val="000000"/>
                </a:solidFill>
              </a:rPr>
              <a:t>平台上是不能运行的，必须放到 </a:t>
            </a:r>
            <a:r>
              <a:rPr lang="en-US" altLang="zh-CN" sz="1600" dirty="0">
                <a:solidFill>
                  <a:srgbClr val="000000"/>
                </a:solidFill>
              </a:rPr>
              <a:t>ARM </a:t>
            </a:r>
            <a:r>
              <a:rPr lang="zh-CN" altLang="en-US" sz="1600" dirty="0">
                <a:solidFill>
                  <a:srgbClr val="000000"/>
                </a:solidFill>
              </a:rPr>
              <a:t>平台上才能运行。</a:t>
            </a:r>
            <a:endParaRPr lang="zh-CN" altLang="en-US" sz="1600" dirty="0">
              <a:solidFill>
                <a:srgbClr val="000000"/>
              </a:solidFill>
            </a:endParaRPr>
          </a:p>
          <a:p>
            <a:endParaRPr lang="zh-CN" altLang="en-US" sz="1600" dirty="0">
              <a:solidFill>
                <a:srgbClr val="000000"/>
              </a:solidFill>
            </a:endParaRPr>
          </a:p>
        </p:txBody>
      </p:sp>
      <p:sp>
        <p:nvSpPr>
          <p:cNvPr id="11" name="圆角矩形 10"/>
          <p:cNvSpPr/>
          <p:nvPr/>
        </p:nvSpPr>
        <p:spPr bwMode="auto">
          <a:xfrm>
            <a:off x="6276019" y="2168438"/>
            <a:ext cx="4392489" cy="540482"/>
          </a:xfrm>
          <a:prstGeom prst="roundRect">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zh-CN" altLang="en-US" sz="2200" dirty="0" smtClean="0">
                <a:solidFill>
                  <a:srgbClr val="FFFFFF"/>
                </a:solidFill>
                <a:latin typeface="微软雅黑" panose="020B0503020204020204" pitchFamily="34" charset="-122"/>
                <a:ea typeface="微软雅黑" panose="020B0503020204020204" pitchFamily="34" charset="-122"/>
              </a:rPr>
              <a:t>交叉编译</a:t>
            </a:r>
            <a:endParaRPr lang="zh-CN" altLang="en-US" sz="2200" dirty="0" smtClean="0">
              <a:solidFill>
                <a:srgbClr val="FFFFFF"/>
              </a:solidFill>
              <a:latin typeface="微软雅黑" panose="020B0503020204020204" pitchFamily="34" charset="-122"/>
              <a:ea typeface="微软雅黑" panose="020B0503020204020204" pitchFamily="34" charset="-122"/>
            </a:endParaRPr>
          </a:p>
        </p:txBody>
      </p:sp>
      <p:sp>
        <p:nvSpPr>
          <p:cNvPr id="12" name="圆角矩形 11"/>
          <p:cNvSpPr/>
          <p:nvPr/>
        </p:nvSpPr>
        <p:spPr bwMode="auto">
          <a:xfrm>
            <a:off x="1523491" y="2204864"/>
            <a:ext cx="4392489" cy="4176886"/>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lstStyle/>
          <a:p>
            <a:endParaRPr lang="en-US" altLang="zh-CN" sz="1600" dirty="0" smtClean="0">
              <a:solidFill>
                <a:srgbClr val="000000"/>
              </a:solidFill>
            </a:endParaRPr>
          </a:p>
          <a:p>
            <a:pPr>
              <a:lnSpc>
                <a:spcPct val="150000"/>
              </a:lnSpc>
              <a:spcAft>
                <a:spcPts val="600"/>
              </a:spcAft>
            </a:pPr>
            <a:r>
              <a:rPr lang="zh-CN" altLang="en-US" sz="1600" dirty="0" smtClean="0">
                <a:solidFill>
                  <a:srgbClr val="000000"/>
                </a:solidFill>
              </a:rPr>
              <a:t>本地</a:t>
            </a:r>
            <a:r>
              <a:rPr lang="zh-CN" altLang="en-US" sz="1600" dirty="0">
                <a:solidFill>
                  <a:srgbClr val="000000"/>
                </a:solidFill>
              </a:rPr>
              <a:t>编译可以理解为，在当前编译平台下，编译出来的程序只能放到当前平台下运行。平时我们常见的软件开发，都是属于本地编译：  </a:t>
            </a:r>
            <a:endParaRPr lang="zh-CN" altLang="en-US" sz="1600" dirty="0">
              <a:solidFill>
                <a:srgbClr val="000000"/>
              </a:solidFill>
            </a:endParaRPr>
          </a:p>
          <a:p>
            <a:pPr>
              <a:lnSpc>
                <a:spcPct val="150000"/>
              </a:lnSpc>
              <a:spcAft>
                <a:spcPts val="600"/>
              </a:spcAft>
            </a:pPr>
            <a:r>
              <a:rPr lang="zh-CN" altLang="en-US" sz="1600" dirty="0">
                <a:solidFill>
                  <a:srgbClr val="000000"/>
                </a:solidFill>
              </a:rPr>
              <a:t>比如，我们在 </a:t>
            </a:r>
            <a:r>
              <a:rPr lang="en-US" altLang="zh-CN" sz="1600" dirty="0">
                <a:solidFill>
                  <a:srgbClr val="000000"/>
                </a:solidFill>
              </a:rPr>
              <a:t>x86 </a:t>
            </a:r>
            <a:r>
              <a:rPr lang="zh-CN" altLang="en-US" sz="1600" dirty="0">
                <a:solidFill>
                  <a:srgbClr val="000000"/>
                </a:solidFill>
              </a:rPr>
              <a:t>平台上，编写程序并编译成可执行程序。这种方式下，我们使用 </a:t>
            </a:r>
            <a:r>
              <a:rPr lang="en-US" altLang="zh-CN" sz="1600" dirty="0">
                <a:solidFill>
                  <a:srgbClr val="000000"/>
                </a:solidFill>
              </a:rPr>
              <a:t>x86 </a:t>
            </a:r>
            <a:r>
              <a:rPr lang="zh-CN" altLang="en-US" sz="1600" dirty="0">
                <a:solidFill>
                  <a:srgbClr val="000000"/>
                </a:solidFill>
              </a:rPr>
              <a:t>平台上的工具，开发针对 </a:t>
            </a:r>
            <a:r>
              <a:rPr lang="en-US" altLang="zh-CN" sz="1600" dirty="0">
                <a:solidFill>
                  <a:srgbClr val="000000"/>
                </a:solidFill>
              </a:rPr>
              <a:t>x86 </a:t>
            </a:r>
            <a:r>
              <a:rPr lang="zh-CN" altLang="en-US" sz="1600" dirty="0">
                <a:solidFill>
                  <a:srgbClr val="000000"/>
                </a:solidFill>
              </a:rPr>
              <a:t>平台本身的可执行程序，这个编译过程称为本地编译。</a:t>
            </a:r>
            <a:endParaRPr lang="en-US" altLang="zh-CN" sz="1600" dirty="0">
              <a:solidFill>
                <a:srgbClr val="000000"/>
              </a:solidFill>
            </a:endParaRPr>
          </a:p>
        </p:txBody>
      </p:sp>
      <p:sp>
        <p:nvSpPr>
          <p:cNvPr id="13" name="圆角矩形 12"/>
          <p:cNvSpPr/>
          <p:nvPr/>
        </p:nvSpPr>
        <p:spPr bwMode="auto">
          <a:xfrm>
            <a:off x="1523491" y="2168438"/>
            <a:ext cx="4392489" cy="576486"/>
          </a:xfrm>
          <a:prstGeom prst="roundRect">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zh-CN" altLang="en-US" sz="2200" dirty="0" smtClean="0">
                <a:solidFill>
                  <a:srgbClr val="FFFFFF"/>
                </a:solidFill>
                <a:latin typeface="微软雅黑" panose="020B0503020204020204" pitchFamily="34" charset="-122"/>
                <a:ea typeface="微软雅黑" panose="020B0503020204020204" pitchFamily="34" charset="-122"/>
              </a:rPr>
              <a:t>本地编译</a:t>
            </a:r>
            <a:endParaRPr lang="zh-CN" altLang="en-US" sz="2200" dirty="0" smtClean="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为什么会有交叉编译？</a:t>
            </a:r>
            <a:endParaRPr lang="en-US" altLang="zh-CN" dirty="0"/>
          </a:p>
        </p:txBody>
      </p:sp>
      <p:sp>
        <p:nvSpPr>
          <p:cNvPr id="6" name="文本占位符 5"/>
          <p:cNvSpPr>
            <a:spLocks noGrp="1"/>
          </p:cNvSpPr>
          <p:nvPr>
            <p:ph type="body" sz="quarter" idx="10"/>
          </p:nvPr>
        </p:nvSpPr>
        <p:spPr>
          <a:xfrm>
            <a:off x="912285" y="1233488"/>
            <a:ext cx="10560048" cy="4643784"/>
          </a:xfrm>
        </p:spPr>
        <p:txBody>
          <a:bodyPr/>
          <a:lstStyle/>
          <a:p>
            <a:r>
              <a:rPr lang="en-US" altLang="zh-CN" sz="2000" dirty="0"/>
              <a:t>Speed</a:t>
            </a:r>
            <a:r>
              <a:rPr lang="zh-CN" altLang="en-US" sz="2000" dirty="0"/>
              <a:t>： 目标平台的运行速度往往比主机慢得多，许多专用的嵌入式硬件被设计为低成本和低功耗，没有太高的</a:t>
            </a:r>
            <a:r>
              <a:rPr lang="zh-CN" altLang="en-US" sz="2000" dirty="0" smtClean="0"/>
              <a:t>性能</a:t>
            </a:r>
            <a:endParaRPr lang="en-US" altLang="zh-CN" sz="2000" dirty="0" smtClean="0"/>
          </a:p>
          <a:p>
            <a:r>
              <a:rPr lang="en-US" altLang="zh-CN" sz="2000" dirty="0" smtClean="0"/>
              <a:t>Capability</a:t>
            </a:r>
            <a:r>
              <a:rPr lang="zh-CN" altLang="en-US" sz="2000" dirty="0"/>
              <a:t>： 整个编译过程是非常消耗资源的，嵌入式系统往往没有足够的内存或磁盘空间</a:t>
            </a:r>
            <a:endParaRPr lang="zh-CN" altLang="en-US" sz="2000" dirty="0"/>
          </a:p>
          <a:p>
            <a:r>
              <a:rPr lang="en-US" altLang="zh-CN" sz="2000" dirty="0" smtClean="0"/>
              <a:t>Availability</a:t>
            </a:r>
            <a:r>
              <a:rPr lang="zh-CN" altLang="en-US" sz="2000" dirty="0"/>
              <a:t>： 即使目标平台资源很充足，可以本地编译，但是第一个在目标平台上运行的本地编译器总需要通过交叉编译获得</a:t>
            </a:r>
            <a:endParaRPr lang="zh-CN" altLang="en-US" sz="2000" dirty="0"/>
          </a:p>
          <a:p>
            <a:r>
              <a:rPr lang="en-US" altLang="zh-CN" sz="2000" dirty="0" smtClean="0"/>
              <a:t>Flexibility</a:t>
            </a:r>
            <a:r>
              <a:rPr lang="zh-CN" altLang="en-US" sz="2000" dirty="0"/>
              <a:t>： 一个完整的</a:t>
            </a:r>
            <a:r>
              <a:rPr lang="en-US" altLang="zh-CN" sz="2000" dirty="0"/>
              <a:t>Linux</a:t>
            </a:r>
            <a:r>
              <a:rPr lang="zh-CN" altLang="en-US" sz="2000" dirty="0"/>
              <a:t>编译环境需要很多支持包，交叉编译使我们不需要花时间将各种支持包移植到目标</a:t>
            </a:r>
            <a:r>
              <a:rPr lang="zh-CN" altLang="en-US" sz="2000" dirty="0" smtClean="0"/>
              <a:t>板上</a:t>
            </a:r>
            <a:endParaRPr lang="zh-CN" altLang="en-US" sz="2000" dirty="0" smtClean="0"/>
          </a:p>
          <a:p>
            <a:pPr marL="352425" lvl="1" indent="0">
              <a:buNone/>
            </a:pPr>
            <a:endParaRPr lang="zh-CN" altLang="en-US" sz="18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学完本课程后，您将能够：</a:t>
            </a:r>
            <a:endParaRPr lang="zh-CN" altLang="en-US" dirty="0"/>
          </a:p>
          <a:p>
            <a:pPr lvl="1"/>
            <a:r>
              <a:rPr lang="zh-CN" altLang="en-US" dirty="0" smtClean="0"/>
              <a:t>了解云服务器主要参数，以及掌握云服务器的购买流程</a:t>
            </a:r>
            <a:endParaRPr lang="en-US" altLang="zh-CN" dirty="0" smtClean="0"/>
          </a:p>
          <a:p>
            <a:pPr lvl="1"/>
            <a:r>
              <a:rPr lang="zh-CN" altLang="en-US" dirty="0" smtClean="0"/>
              <a:t>掌握</a:t>
            </a:r>
            <a:r>
              <a:rPr lang="en-US" altLang="zh-CN" dirty="0" err="1" smtClean="0"/>
              <a:t>Linora</a:t>
            </a:r>
            <a:r>
              <a:rPr lang="zh-CN" altLang="en-US" dirty="0"/>
              <a:t>交叉</a:t>
            </a:r>
            <a:r>
              <a:rPr lang="zh-CN" altLang="en-US" dirty="0" smtClean="0"/>
              <a:t>编译器的安装过程</a:t>
            </a:r>
            <a:endParaRPr lang="en-US" altLang="zh-CN" dirty="0" smtClean="0"/>
          </a:p>
          <a:p>
            <a:pPr lvl="1"/>
            <a:r>
              <a:rPr lang="zh-CN" altLang="en-US" dirty="0" smtClean="0"/>
              <a:t>掌握</a:t>
            </a:r>
            <a:r>
              <a:rPr lang="en-US" altLang="zh-CN" dirty="0" smtClean="0"/>
              <a:t>RPM</a:t>
            </a:r>
            <a:r>
              <a:rPr lang="zh-CN" altLang="en-US" dirty="0" smtClean="0"/>
              <a:t>的打包原理，以及</a:t>
            </a:r>
            <a:r>
              <a:rPr lang="en-US" altLang="zh-CN" dirty="0" smtClean="0"/>
              <a:t>RPM</a:t>
            </a:r>
            <a:r>
              <a:rPr lang="zh-CN" altLang="en-US" dirty="0" smtClean="0"/>
              <a:t>包的制作过程</a:t>
            </a:r>
            <a:endParaRPr lang="en-US" altLang="zh-CN" dirty="0" smtClean="0"/>
          </a:p>
          <a:p>
            <a:pPr lvl="1"/>
            <a:r>
              <a:rPr lang="zh-CN" altLang="en-US" dirty="0" smtClean="0"/>
              <a:t>掌握镜像的制作过程，以及使用镜像创建云服务器的过程</a:t>
            </a:r>
            <a:endParaRPr lang="en-US" altLang="zh-CN" dirty="0" smtClean="0"/>
          </a:p>
          <a:p>
            <a:pPr lvl="1"/>
            <a:r>
              <a:rPr lang="zh-CN" altLang="en-US" dirty="0" smtClean="0"/>
              <a:t>了解应用部署</a:t>
            </a:r>
            <a:r>
              <a:rPr lang="zh-CN" altLang="en-US" dirty="0"/>
              <a:t>常见问题和解决思路</a:t>
            </a:r>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环境准备</a:t>
            </a:r>
            <a:endParaRPr lang="zh-CN" altLang="en-US" dirty="0"/>
          </a:p>
        </p:txBody>
      </p:sp>
      <p:graphicFrame>
        <p:nvGraphicFramePr>
          <p:cNvPr id="5" name="表格 4"/>
          <p:cNvGraphicFramePr>
            <a:graphicFrameLocks noGrp="1"/>
          </p:cNvGraphicFramePr>
          <p:nvPr/>
        </p:nvGraphicFramePr>
        <p:xfrm>
          <a:off x="1089373" y="1268760"/>
          <a:ext cx="10337026" cy="4657436"/>
        </p:xfrm>
        <a:graphic>
          <a:graphicData uri="http://schemas.openxmlformats.org/drawingml/2006/table">
            <a:tbl>
              <a:tblPr firstRow="1" bandRow="1"/>
              <a:tblGrid>
                <a:gridCol w="1658255"/>
                <a:gridCol w="1620180"/>
                <a:gridCol w="2196244"/>
                <a:gridCol w="828092"/>
                <a:gridCol w="4034255"/>
              </a:tblGrid>
              <a:tr h="487664">
                <a:tc>
                  <a:txBody>
                    <a:bodyPr/>
                    <a:lstStyle/>
                    <a:p>
                      <a:pPr algn="ctr">
                        <a:lnSpc>
                          <a:spcPct val="100000"/>
                        </a:lnSpc>
                      </a:pPr>
                      <a:r>
                        <a:rPr lang="zh-CN" altLang="zh-CN" sz="1800" b="1" kern="1200" dirty="0" smtClean="0">
                          <a:solidFill>
                            <a:schemeClr val="tx1"/>
                          </a:solidFill>
                          <a:effectLst/>
                          <a:latin typeface="+mn-lt"/>
                          <a:ea typeface="+mn-ea"/>
                          <a:cs typeface="+mn-cs"/>
                        </a:rPr>
                        <a:t>类别</a:t>
                      </a:r>
                      <a:endParaRPr lang="zh-CN" altLang="en-US" sz="1600" b="1" dirty="0" smtClean="0">
                        <a:latin typeface="+mn-ea"/>
                        <a:ea typeface="+mn-ea"/>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00000"/>
                        </a:lnSpc>
                      </a:pPr>
                      <a:r>
                        <a:rPr lang="zh-CN" altLang="en-US" sz="1800" b="1" kern="1200" dirty="0" smtClean="0">
                          <a:solidFill>
                            <a:schemeClr val="tx1"/>
                          </a:solidFill>
                          <a:effectLst/>
                          <a:latin typeface="+mn-lt"/>
                          <a:ea typeface="+mn-ea"/>
                          <a:cs typeface="+mn-cs"/>
                        </a:rPr>
                        <a:t>操作系统</a:t>
                      </a:r>
                      <a:r>
                        <a:rPr lang="zh-CN" altLang="zh-CN" sz="1800" b="1" kern="1200" dirty="0" smtClean="0">
                          <a:solidFill>
                            <a:schemeClr val="tx1"/>
                          </a:solidFill>
                          <a:effectLst/>
                          <a:latin typeface="+mn-lt"/>
                          <a:ea typeface="+mn-ea"/>
                          <a:cs typeface="+mn-cs"/>
                        </a:rPr>
                        <a:t>版本</a:t>
                      </a:r>
                      <a:endParaRPr lang="zh-CN" altLang="en-US" sz="1600" b="1" dirty="0" smtClean="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zh-CN" altLang="zh-CN" sz="1800" b="1" kern="1200" dirty="0" smtClean="0">
                          <a:solidFill>
                            <a:schemeClr val="tx1"/>
                          </a:solidFill>
                          <a:effectLst/>
                          <a:latin typeface="+mn-lt"/>
                          <a:ea typeface="+mn-ea"/>
                          <a:cs typeface="+mn-cs"/>
                        </a:rPr>
                        <a:t>配置</a:t>
                      </a:r>
                      <a:endParaRPr lang="zh-CN" altLang="en-US" sz="1800" b="1" kern="1200" dirty="0">
                        <a:solidFill>
                          <a:schemeClr val="tx1"/>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zh-CN" altLang="zh-CN" sz="1800" b="1" kern="1200" dirty="0" smtClean="0">
                          <a:solidFill>
                            <a:schemeClr val="tx1"/>
                          </a:solidFill>
                          <a:effectLst/>
                          <a:latin typeface="+mn-lt"/>
                          <a:ea typeface="+mn-ea"/>
                          <a:cs typeface="+mn-cs"/>
                        </a:rPr>
                        <a:t>数量</a:t>
                      </a:r>
                      <a:endParaRPr lang="zh-CN" altLang="en-US" sz="1800" b="1" kern="1200" dirty="0">
                        <a:solidFill>
                          <a:schemeClr val="tx1"/>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zh-CN" altLang="en-US" sz="1800" b="1" kern="1200" dirty="0" smtClean="0">
                          <a:solidFill>
                            <a:schemeClr val="tx1"/>
                          </a:solidFill>
                          <a:effectLst/>
                          <a:latin typeface="+mn-lt"/>
                          <a:ea typeface="+mn-ea"/>
                          <a:cs typeface="+mn-cs"/>
                        </a:rPr>
                        <a:t>作用</a:t>
                      </a:r>
                      <a:endParaRPr lang="zh-CN" altLang="en-US" sz="1800" b="1" kern="1200" dirty="0">
                        <a:solidFill>
                          <a:schemeClr val="tx1"/>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1042443">
                <a:tc>
                  <a:txBody>
                    <a:bodyPr/>
                    <a:lstStyle/>
                    <a:p>
                      <a:r>
                        <a:rPr lang="zh-CN" altLang="zh-CN" sz="1600" kern="1200" dirty="0" smtClean="0">
                          <a:solidFill>
                            <a:schemeClr val="tx1"/>
                          </a:solidFill>
                          <a:effectLst/>
                          <a:latin typeface="+mn-lt"/>
                          <a:ea typeface="+mn-ea"/>
                          <a:cs typeface="+mn-cs"/>
                        </a:rPr>
                        <a:t>鲲鹏测试服务器</a:t>
                      </a:r>
                      <a:endParaRPr lang="zh-CN" altLang="en-US" sz="1200" dirty="0" smtClean="0">
                        <a:latin typeface="+mn-ea"/>
                        <a:ea typeface="+mn-ea"/>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kern="1200" dirty="0" smtClean="0">
                          <a:solidFill>
                            <a:schemeClr val="tx1"/>
                          </a:solidFill>
                          <a:effectLst/>
                          <a:latin typeface="+mn-lt"/>
                          <a:ea typeface="+mn-ea"/>
                          <a:cs typeface="+mn-cs"/>
                        </a:rPr>
                        <a:t>CentOS7.6</a:t>
                      </a:r>
                      <a:endParaRPr lang="zh-CN" altLang="en-US" sz="1200" dirty="0" smtClean="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kern="1200" dirty="0" smtClean="0">
                          <a:solidFill>
                            <a:schemeClr val="tx1"/>
                          </a:solidFill>
                          <a:effectLst/>
                          <a:latin typeface="+mn-lt"/>
                          <a:ea typeface="+mn-ea"/>
                          <a:cs typeface="+mn-cs"/>
                        </a:rPr>
                        <a:t>kc1.large.2 | 2</a:t>
                      </a:r>
                      <a:r>
                        <a:rPr lang="zh-CN" altLang="zh-CN" sz="1600" kern="1200" dirty="0" smtClean="0">
                          <a:solidFill>
                            <a:schemeClr val="tx1"/>
                          </a:solidFill>
                          <a:effectLst/>
                          <a:latin typeface="+mn-lt"/>
                          <a:ea typeface="+mn-ea"/>
                          <a:cs typeface="+mn-cs"/>
                        </a:rPr>
                        <a:t>核</a:t>
                      </a:r>
                      <a:r>
                        <a:rPr lang="en-US" altLang="zh-CN" sz="1600" kern="1200" dirty="0" smtClean="0">
                          <a:solidFill>
                            <a:schemeClr val="tx1"/>
                          </a:solidFill>
                          <a:effectLst/>
                          <a:latin typeface="+mn-lt"/>
                          <a:ea typeface="+mn-ea"/>
                          <a:cs typeface="+mn-cs"/>
                        </a:rPr>
                        <a:t> | 4GB</a:t>
                      </a:r>
                      <a:endParaRPr lang="zh-CN" altLang="en-US" sz="1200" dirty="0" smtClean="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smtClean="0">
                          <a:latin typeface="+mn-ea"/>
                          <a:ea typeface="+mn-ea"/>
                        </a:rPr>
                        <a:t>1</a:t>
                      </a:r>
                      <a:endParaRPr lang="zh-CN" altLang="en-US" sz="1200" dirty="0" smtClean="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kern="1200" dirty="0" smtClean="0">
                          <a:solidFill>
                            <a:schemeClr val="tx1"/>
                          </a:solidFill>
                          <a:effectLst/>
                          <a:latin typeface="微软雅黑" panose="020B0503020204020204" pitchFamily="34" charset="-122"/>
                          <a:ea typeface="微软雅黑" panose="020B0503020204020204" pitchFamily="34" charset="-122"/>
                          <a:cs typeface="+mn-cs"/>
                        </a:rPr>
                        <a:t>Arm</a:t>
                      </a:r>
                      <a:r>
                        <a:rPr lang="zh-CN" altLang="zh-CN" sz="1600" kern="1200" dirty="0" smtClean="0">
                          <a:solidFill>
                            <a:schemeClr val="tx1"/>
                          </a:solidFill>
                          <a:effectLst/>
                          <a:latin typeface="微软雅黑" panose="020B0503020204020204" pitchFamily="34" charset="-122"/>
                          <a:ea typeface="微软雅黑" panose="020B0503020204020204" pitchFamily="34" charset="-122"/>
                          <a:cs typeface="+mn-cs"/>
                        </a:rPr>
                        <a:t>平台，用于验证</a:t>
                      </a:r>
                      <a:r>
                        <a:rPr lang="en-US" altLang="zh-CN" sz="1600" kern="1200" dirty="0" smtClean="0">
                          <a:solidFill>
                            <a:schemeClr val="tx1"/>
                          </a:solidFill>
                          <a:effectLst/>
                          <a:latin typeface="微软雅黑" panose="020B0503020204020204" pitchFamily="34" charset="-122"/>
                          <a:ea typeface="微软雅黑" panose="020B0503020204020204" pitchFamily="34" charset="-122"/>
                          <a:cs typeface="+mn-cs"/>
                        </a:rPr>
                        <a:t>x86</a:t>
                      </a:r>
                      <a:r>
                        <a:rPr lang="zh-CN" altLang="zh-CN" sz="1600" kern="1200" dirty="0" smtClean="0">
                          <a:solidFill>
                            <a:schemeClr val="tx1"/>
                          </a:solidFill>
                          <a:effectLst/>
                          <a:latin typeface="微软雅黑" panose="020B0503020204020204" pitchFamily="34" charset="-122"/>
                          <a:ea typeface="微软雅黑" panose="020B0503020204020204" pitchFamily="34" charset="-122"/>
                          <a:cs typeface="+mn-cs"/>
                        </a:rPr>
                        <a:t>编译的可执行程序</a:t>
                      </a:r>
                      <a:endParaRPr lang="zh-CN" altLang="en-US" sz="1600" dirty="0" smtClean="0">
                        <a:latin typeface="+mn-ea"/>
                        <a:ea typeface="+mn-ea"/>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42443">
                <a:tc>
                  <a:txBody>
                    <a:bodyPr/>
                    <a:lstStyle/>
                    <a:p>
                      <a:r>
                        <a:rPr lang="en-US" altLang="zh-CN" sz="1600" kern="1200" dirty="0" smtClean="0">
                          <a:solidFill>
                            <a:schemeClr val="tx1"/>
                          </a:solidFill>
                          <a:effectLst/>
                          <a:latin typeface="+mn-lt"/>
                          <a:ea typeface="+mn-ea"/>
                          <a:cs typeface="+mn-cs"/>
                        </a:rPr>
                        <a:t>x86</a:t>
                      </a:r>
                      <a:r>
                        <a:rPr lang="zh-CN" altLang="zh-CN" sz="1600" kern="1200" dirty="0" smtClean="0">
                          <a:solidFill>
                            <a:schemeClr val="tx1"/>
                          </a:solidFill>
                          <a:effectLst/>
                          <a:latin typeface="+mn-lt"/>
                          <a:ea typeface="+mn-ea"/>
                          <a:cs typeface="+mn-cs"/>
                        </a:rPr>
                        <a:t>编译服务器</a:t>
                      </a:r>
                      <a:endParaRPr lang="zh-CN" altLang="en-US" sz="1200" dirty="0" smtClean="0">
                        <a:latin typeface="+mn-ea"/>
                        <a:ea typeface="+mn-ea"/>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kern="1200" dirty="0" smtClean="0">
                          <a:solidFill>
                            <a:schemeClr val="tx1"/>
                          </a:solidFill>
                          <a:effectLst/>
                          <a:latin typeface="+mn-lt"/>
                          <a:ea typeface="+mn-ea"/>
                          <a:cs typeface="+mn-cs"/>
                        </a:rPr>
                        <a:t>CentOS7.6</a:t>
                      </a:r>
                      <a:endParaRPr lang="zh-CN" altLang="en-US" sz="1200" dirty="0" smtClean="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kern="1200" dirty="0" smtClean="0">
                          <a:solidFill>
                            <a:schemeClr val="tx1"/>
                          </a:solidFill>
                          <a:effectLst/>
                          <a:latin typeface="+mn-lt"/>
                          <a:ea typeface="+mn-ea"/>
                          <a:cs typeface="+mn-cs"/>
                        </a:rPr>
                        <a:t>s6.large.2 | 2</a:t>
                      </a:r>
                      <a:r>
                        <a:rPr lang="zh-CN" altLang="zh-CN" sz="1600" kern="1200" dirty="0" smtClean="0">
                          <a:solidFill>
                            <a:schemeClr val="tx1"/>
                          </a:solidFill>
                          <a:effectLst/>
                          <a:latin typeface="+mn-lt"/>
                          <a:ea typeface="+mn-ea"/>
                          <a:cs typeface="+mn-cs"/>
                        </a:rPr>
                        <a:t>核</a:t>
                      </a:r>
                      <a:r>
                        <a:rPr lang="en-US" altLang="zh-CN" sz="1600" kern="1200" dirty="0" smtClean="0">
                          <a:solidFill>
                            <a:schemeClr val="tx1"/>
                          </a:solidFill>
                          <a:effectLst/>
                          <a:latin typeface="+mn-lt"/>
                          <a:ea typeface="+mn-ea"/>
                          <a:cs typeface="+mn-cs"/>
                        </a:rPr>
                        <a:t> | 4GB</a:t>
                      </a:r>
                      <a:endParaRPr lang="zh-CN" altLang="en-US" sz="1200" dirty="0" smtClean="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smtClean="0">
                          <a:latin typeface="+mn-ea"/>
                          <a:ea typeface="+mn-ea"/>
                        </a:rPr>
                        <a:t>1</a:t>
                      </a:r>
                      <a:endParaRPr lang="zh-CN" altLang="en-US" sz="1200" dirty="0" smtClean="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dirty="0" smtClean="0">
                          <a:latin typeface="+mn-ea"/>
                          <a:ea typeface="+mn-ea"/>
                        </a:rPr>
                        <a:t>用户搭建交叉编译环境，在此环境可编译处</a:t>
                      </a:r>
                      <a:r>
                        <a:rPr lang="en-US" altLang="zh-CN" sz="1600" dirty="0" smtClean="0">
                          <a:latin typeface="+mn-ea"/>
                          <a:ea typeface="+mn-ea"/>
                        </a:rPr>
                        <a:t>Arm</a:t>
                      </a:r>
                      <a:r>
                        <a:rPr lang="zh-CN" altLang="en-US" sz="1600" dirty="0" smtClean="0">
                          <a:latin typeface="+mn-ea"/>
                          <a:ea typeface="+mn-ea"/>
                        </a:rPr>
                        <a:t>运行的可执行程序</a:t>
                      </a:r>
                      <a:endParaRPr lang="zh-CN" altLang="en-US" sz="1600" dirty="0" smtClean="0">
                        <a:latin typeface="+mn-ea"/>
                        <a:ea typeface="+mn-ea"/>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42443">
                <a:tc>
                  <a:txBody>
                    <a:bodyPr/>
                    <a:lstStyle/>
                    <a:p>
                      <a:r>
                        <a:rPr lang="en-US" altLang="zh-CN" sz="1600" kern="1200" dirty="0" smtClean="0">
                          <a:solidFill>
                            <a:schemeClr val="tx1"/>
                          </a:solidFill>
                          <a:effectLst/>
                          <a:latin typeface="+mn-lt"/>
                          <a:ea typeface="+mn-ea"/>
                          <a:cs typeface="+mn-cs"/>
                        </a:rPr>
                        <a:t>x86</a:t>
                      </a:r>
                      <a:r>
                        <a:rPr lang="zh-CN" altLang="zh-CN" sz="1600" kern="1200" dirty="0" smtClean="0">
                          <a:solidFill>
                            <a:schemeClr val="tx1"/>
                          </a:solidFill>
                          <a:effectLst/>
                          <a:latin typeface="+mn-lt"/>
                          <a:ea typeface="+mn-ea"/>
                          <a:cs typeface="+mn-cs"/>
                        </a:rPr>
                        <a:t>编译服务器</a:t>
                      </a:r>
                      <a:endParaRPr lang="zh-CN" altLang="en-US" sz="1200" dirty="0" smtClean="0">
                        <a:latin typeface="+mn-ea"/>
                        <a:ea typeface="+mn-ea"/>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kern="1200" dirty="0" smtClean="0">
                          <a:solidFill>
                            <a:schemeClr val="tx1"/>
                          </a:solidFill>
                          <a:effectLst/>
                          <a:latin typeface="+mn-lt"/>
                          <a:ea typeface="+mn-ea"/>
                          <a:cs typeface="+mn-cs"/>
                        </a:rPr>
                        <a:t>Ubuntu18.04</a:t>
                      </a:r>
                      <a:endParaRPr lang="zh-CN" altLang="en-US" sz="1200" dirty="0" smtClean="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kern="1200" dirty="0" smtClean="0">
                          <a:solidFill>
                            <a:schemeClr val="tx1"/>
                          </a:solidFill>
                          <a:effectLst/>
                          <a:latin typeface="+mn-lt"/>
                          <a:ea typeface="+mn-ea"/>
                          <a:cs typeface="+mn-cs"/>
                        </a:rPr>
                        <a:t>s6.large.2 | 2</a:t>
                      </a:r>
                      <a:r>
                        <a:rPr lang="zh-CN" altLang="zh-CN" sz="1600" kern="1200" dirty="0" smtClean="0">
                          <a:solidFill>
                            <a:schemeClr val="tx1"/>
                          </a:solidFill>
                          <a:effectLst/>
                          <a:latin typeface="+mn-lt"/>
                          <a:ea typeface="+mn-ea"/>
                          <a:cs typeface="+mn-cs"/>
                        </a:rPr>
                        <a:t>核</a:t>
                      </a:r>
                      <a:r>
                        <a:rPr lang="en-US" altLang="zh-CN" sz="1600" kern="1200" dirty="0" smtClean="0">
                          <a:solidFill>
                            <a:schemeClr val="tx1"/>
                          </a:solidFill>
                          <a:effectLst/>
                          <a:latin typeface="+mn-lt"/>
                          <a:ea typeface="+mn-ea"/>
                          <a:cs typeface="+mn-cs"/>
                        </a:rPr>
                        <a:t> | 4GB</a:t>
                      </a:r>
                      <a:endParaRPr lang="zh-CN" altLang="en-US" sz="1200" dirty="0" smtClean="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smtClean="0">
                          <a:latin typeface="+mn-ea"/>
                          <a:ea typeface="+mn-ea"/>
                        </a:rPr>
                        <a:t>1</a:t>
                      </a:r>
                      <a:endParaRPr lang="zh-CN" altLang="en-US" sz="1200" dirty="0" smtClean="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zh-CN" sz="1600" kern="1200" dirty="0" smtClean="0">
                          <a:solidFill>
                            <a:schemeClr val="tx1"/>
                          </a:solidFill>
                          <a:effectLst/>
                          <a:latin typeface="微软雅黑" panose="020B0503020204020204" pitchFamily="34" charset="-122"/>
                          <a:ea typeface="微软雅黑" panose="020B0503020204020204" pitchFamily="34" charset="-122"/>
                          <a:cs typeface="+mn-cs"/>
                        </a:rPr>
                        <a:t>用户搭建交叉编译环境，在此环境可编译处</a:t>
                      </a:r>
                      <a:r>
                        <a:rPr lang="en-US" altLang="zh-CN" sz="1600" kern="1200" dirty="0" smtClean="0">
                          <a:solidFill>
                            <a:schemeClr val="tx1"/>
                          </a:solidFill>
                          <a:effectLst/>
                          <a:latin typeface="微软雅黑" panose="020B0503020204020204" pitchFamily="34" charset="-122"/>
                          <a:ea typeface="微软雅黑" panose="020B0503020204020204" pitchFamily="34" charset="-122"/>
                          <a:cs typeface="+mn-cs"/>
                        </a:rPr>
                        <a:t>Arm</a:t>
                      </a:r>
                      <a:r>
                        <a:rPr lang="zh-CN" altLang="zh-CN" sz="1600" kern="1200" dirty="0" smtClean="0">
                          <a:solidFill>
                            <a:schemeClr val="tx1"/>
                          </a:solidFill>
                          <a:effectLst/>
                          <a:latin typeface="微软雅黑" panose="020B0503020204020204" pitchFamily="34" charset="-122"/>
                          <a:ea typeface="微软雅黑" panose="020B0503020204020204" pitchFamily="34" charset="-122"/>
                          <a:cs typeface="+mn-cs"/>
                        </a:rPr>
                        <a:t>运行的可执行程序</a:t>
                      </a:r>
                      <a:endParaRPr lang="zh-CN" altLang="en-US" sz="1600" dirty="0" smtClean="0">
                        <a:latin typeface="+mn-ea"/>
                        <a:ea typeface="+mn-ea"/>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42443">
                <a:tc>
                  <a:txBody>
                    <a:bodyPr/>
                    <a:lstStyle/>
                    <a:p>
                      <a:r>
                        <a:rPr lang="zh-CN" altLang="zh-CN" sz="1600" kern="1200" dirty="0" smtClean="0">
                          <a:solidFill>
                            <a:schemeClr val="tx1"/>
                          </a:solidFill>
                          <a:effectLst/>
                          <a:latin typeface="+mn-lt"/>
                          <a:ea typeface="+mn-ea"/>
                          <a:cs typeface="+mn-cs"/>
                        </a:rPr>
                        <a:t>交叉编译器</a:t>
                      </a:r>
                      <a:endParaRPr lang="zh-CN" altLang="en-US" sz="1200" dirty="0" smtClean="0">
                        <a:latin typeface="+mn-ea"/>
                        <a:ea typeface="+mn-ea"/>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altLang="zh-CN" sz="1600" kern="1200" dirty="0" smtClean="0">
                          <a:solidFill>
                            <a:schemeClr val="tx1"/>
                          </a:solidFill>
                          <a:effectLst/>
                          <a:latin typeface="+mn-lt"/>
                          <a:ea typeface="+mn-ea"/>
                          <a:cs typeface="+mn-cs"/>
                        </a:rPr>
                        <a:t>arm-</a:t>
                      </a:r>
                      <a:r>
                        <a:rPr lang="en-US" altLang="zh-CN" sz="1600" kern="1200" dirty="0" err="1" smtClean="0">
                          <a:solidFill>
                            <a:schemeClr val="tx1"/>
                          </a:solidFill>
                          <a:effectLst/>
                          <a:latin typeface="+mn-lt"/>
                          <a:ea typeface="+mn-ea"/>
                          <a:cs typeface="+mn-cs"/>
                        </a:rPr>
                        <a:t>linux</a:t>
                      </a:r>
                      <a:r>
                        <a:rPr lang="en-US" altLang="zh-CN" sz="1600" kern="1200" dirty="0" smtClean="0">
                          <a:solidFill>
                            <a:schemeClr val="tx1"/>
                          </a:solidFill>
                          <a:effectLst/>
                          <a:latin typeface="+mn-lt"/>
                          <a:ea typeface="+mn-ea"/>
                          <a:cs typeface="+mn-cs"/>
                        </a:rPr>
                        <a:t>-</a:t>
                      </a:r>
                      <a:r>
                        <a:rPr lang="en-US" altLang="zh-CN" sz="1600" kern="1200" dirty="0" err="1" smtClean="0">
                          <a:solidFill>
                            <a:schemeClr val="tx1"/>
                          </a:solidFill>
                          <a:effectLst/>
                          <a:latin typeface="+mn-lt"/>
                          <a:ea typeface="+mn-ea"/>
                          <a:cs typeface="+mn-cs"/>
                        </a:rPr>
                        <a:t>gcc</a:t>
                      </a:r>
                      <a:endParaRPr lang="zh-CN" altLang="en-US" sz="1200" dirty="0" smtClean="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altLang="zh-CN" sz="1600" kern="1200" dirty="0" smtClean="0">
                          <a:solidFill>
                            <a:schemeClr val="tx1"/>
                          </a:solidFill>
                          <a:effectLst/>
                          <a:latin typeface="+mn-lt"/>
                          <a:ea typeface="+mn-ea"/>
                          <a:cs typeface="+mn-cs"/>
                        </a:rPr>
                        <a:t>5.5.0</a:t>
                      </a:r>
                      <a:endParaRPr lang="zh-CN" altLang="en-US" sz="1200" dirty="0" smtClean="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altLang="zh-CN" sz="1200" dirty="0" smtClean="0">
                          <a:latin typeface="+mn-ea"/>
                          <a:ea typeface="+mn-ea"/>
                        </a:rPr>
                        <a:t>1</a:t>
                      </a:r>
                      <a:endParaRPr lang="zh-CN" altLang="en-US" sz="1200" dirty="0" smtClean="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zh-CN" altLang="en-US" sz="1600" dirty="0" smtClean="0">
                          <a:latin typeface="+mn-ea"/>
                          <a:ea typeface="+mn-ea"/>
                        </a:rPr>
                        <a:t>交叉编译的包，本实验在</a:t>
                      </a:r>
                      <a:r>
                        <a:rPr lang="en-US" altLang="zh-CN" sz="1600" dirty="0" smtClean="0">
                          <a:latin typeface="+mn-ea"/>
                          <a:ea typeface="+mn-ea"/>
                        </a:rPr>
                        <a:t>CentOS7.6 x86</a:t>
                      </a:r>
                      <a:r>
                        <a:rPr lang="zh-CN" altLang="en-US" sz="1600" dirty="0" smtClean="0">
                          <a:latin typeface="+mn-ea"/>
                          <a:ea typeface="+mn-ea"/>
                        </a:rPr>
                        <a:t>编译服务器和</a:t>
                      </a:r>
                      <a:r>
                        <a:rPr lang="en-US" altLang="zh-CN" sz="1600" dirty="0" smtClean="0">
                          <a:latin typeface="+mn-ea"/>
                          <a:ea typeface="+mn-ea"/>
                        </a:rPr>
                        <a:t>Ubuntu18.04 x86</a:t>
                      </a:r>
                      <a:r>
                        <a:rPr lang="zh-CN" altLang="en-US" sz="1600" dirty="0" smtClean="0">
                          <a:latin typeface="+mn-ea"/>
                          <a:ea typeface="+mn-ea"/>
                        </a:rPr>
                        <a:t>编译服务器两个环境上搭建</a:t>
                      </a:r>
                      <a:endParaRPr lang="zh-CN" altLang="en-US" sz="1600" dirty="0" smtClean="0">
                        <a:latin typeface="+mn-ea"/>
                        <a:ea typeface="+mn-ea"/>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bl>
          </a:graphicData>
        </a:graphic>
      </p:graphicFrame>
      <p:sp>
        <p:nvSpPr>
          <p:cNvPr id="4" name="文本框 3"/>
          <p:cNvSpPr txBox="1"/>
          <p:nvPr/>
        </p:nvSpPr>
        <p:spPr bwMode="auto">
          <a:xfrm>
            <a:off x="1008063" y="6046650"/>
            <a:ext cx="6348077" cy="273325"/>
          </a:xfrm>
          <a:prstGeom prst="rect">
            <a:avLst/>
          </a:prstGeom>
          <a:noFill/>
          <a:ln w="9525" algn="ctr">
            <a:noFill/>
            <a:miter lim="800000"/>
          </a:ln>
        </p:spPr>
        <p:txBody>
          <a:bodyPr vert="horz" wrap="square" lIns="87802" tIns="43901" rIns="87802" bIns="43901" numCol="1" rtlCol="0" anchor="ctr" anchorCtr="0" compatLnSpc="1">
            <a:spAutoFit/>
          </a:bodyPr>
          <a:lstStyle/>
          <a:p>
            <a:r>
              <a:rPr lang="zh-CN" altLang="en-US" sz="1200" dirty="0" smtClean="0">
                <a:solidFill>
                  <a:srgbClr val="000000"/>
                </a:solidFill>
                <a:latin typeface="微软雅黑" panose="020B0503020204020204" pitchFamily="34" charset="-122"/>
                <a:ea typeface="微软雅黑" panose="020B0503020204020204" pitchFamily="34" charset="-122"/>
              </a:rPr>
              <a:t>说明：</a:t>
            </a:r>
            <a:r>
              <a:rPr lang="en-US" altLang="zh-CN" sz="1200" dirty="0" smtClean="0">
                <a:solidFill>
                  <a:srgbClr val="000000"/>
                </a:solidFill>
                <a:latin typeface="微软雅黑" panose="020B0503020204020204" pitchFamily="34" charset="-122"/>
                <a:ea typeface="微软雅黑" panose="020B0503020204020204" pitchFamily="34" charset="-122"/>
              </a:rPr>
              <a:t>X86</a:t>
            </a:r>
            <a:r>
              <a:rPr lang="zh-CN" altLang="en-US" sz="1200" dirty="0" smtClean="0">
                <a:solidFill>
                  <a:srgbClr val="000000"/>
                </a:solidFill>
                <a:latin typeface="微软雅黑" panose="020B0503020204020204" pitchFamily="34" charset="-122"/>
                <a:ea typeface="微软雅黑" panose="020B0503020204020204" pitchFamily="34" charset="-122"/>
              </a:rPr>
              <a:t>编译服务器的操作系统版本二选一即可，本次课程对应实验是使用的</a:t>
            </a:r>
            <a:r>
              <a:rPr lang="en-US" altLang="zh-CN" sz="1200" dirty="0" smtClean="0">
                <a:solidFill>
                  <a:srgbClr val="000000"/>
                </a:solidFill>
                <a:latin typeface="微软雅黑" panose="020B0503020204020204" pitchFamily="34" charset="-122"/>
                <a:ea typeface="微软雅黑" panose="020B0503020204020204" pitchFamily="34" charset="-122"/>
              </a:rPr>
              <a:t>CentOS 7.6.</a:t>
            </a:r>
            <a:endParaRPr lang="zh-CN" altLang="en-US" sz="1200" dirty="0" smtClean="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环境搭建和验证流程</a:t>
            </a:r>
            <a:endParaRPr lang="zh-CN" altLang="en-US" dirty="0"/>
          </a:p>
        </p:txBody>
      </p:sp>
      <p:sp>
        <p:nvSpPr>
          <p:cNvPr id="13" name="文本占位符 12"/>
          <p:cNvSpPr>
            <a:spLocks noGrp="1"/>
          </p:cNvSpPr>
          <p:nvPr>
            <p:ph type="body" sz="quarter" idx="10"/>
          </p:nvPr>
        </p:nvSpPr>
        <p:spPr/>
        <p:txBody>
          <a:bodyPr/>
          <a:lstStyle/>
          <a:p>
            <a:r>
              <a:rPr lang="zh-CN" altLang="en-US" dirty="0" smtClean="0"/>
              <a:t>编译环境的搭建，通常包含以下三个步骤：安装基础环境，安装配置编译器，和验证交叉编译器。</a:t>
            </a:r>
            <a:endParaRPr lang="zh-CN" altLang="en-US" dirty="0"/>
          </a:p>
        </p:txBody>
      </p:sp>
      <p:graphicFrame>
        <p:nvGraphicFramePr>
          <p:cNvPr id="12" name="图示 11"/>
          <p:cNvGraphicFramePr/>
          <p:nvPr/>
        </p:nvGraphicFramePr>
        <p:xfrm>
          <a:off x="2279576" y="1250901"/>
          <a:ext cx="8128000" cy="541866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安装配置交叉编译环境 （</a:t>
            </a:r>
            <a:r>
              <a:rPr lang="en-US" altLang="zh-CN" dirty="0" smtClean="0"/>
              <a:t>1</a:t>
            </a:r>
            <a:r>
              <a:rPr lang="zh-CN" altLang="en-US" dirty="0" smtClean="0"/>
              <a:t>）</a:t>
            </a:r>
            <a:endParaRPr lang="zh-CN" altLang="en-US" dirty="0"/>
          </a:p>
        </p:txBody>
      </p:sp>
      <p:sp>
        <p:nvSpPr>
          <p:cNvPr id="3" name="文本占位符 2"/>
          <p:cNvSpPr>
            <a:spLocks noGrp="1"/>
          </p:cNvSpPr>
          <p:nvPr>
            <p:ph type="body" sz="quarter" idx="10"/>
          </p:nvPr>
        </p:nvSpPr>
        <p:spPr/>
        <p:txBody>
          <a:bodyPr/>
          <a:lstStyle/>
          <a:p>
            <a:r>
              <a:rPr lang="zh-CN" altLang="en-US" sz="1800" dirty="0"/>
              <a:t>步骤</a:t>
            </a:r>
            <a:r>
              <a:rPr lang="zh-CN" altLang="en-US" sz="1800" dirty="0" smtClean="0"/>
              <a:t>一：安装</a:t>
            </a:r>
            <a:r>
              <a:rPr lang="zh-CN" altLang="en-US" sz="1800" dirty="0"/>
              <a:t>标准的</a:t>
            </a:r>
            <a:r>
              <a:rPr lang="en-US" altLang="zh-CN" sz="1800" dirty="0"/>
              <a:t>C</a:t>
            </a:r>
            <a:r>
              <a:rPr lang="zh-CN" altLang="en-US" sz="1800" dirty="0"/>
              <a:t>开发环境</a:t>
            </a:r>
            <a:endParaRPr lang="zh-CN" altLang="en-US" sz="1800" dirty="0"/>
          </a:p>
          <a:p>
            <a:pPr marL="0" indent="0">
              <a:buNone/>
            </a:pPr>
            <a:r>
              <a:rPr lang="zh-CN" altLang="en-US" sz="1800" dirty="0"/>
              <a:t>	</a:t>
            </a:r>
            <a:r>
              <a:rPr lang="en-US" altLang="zh-CN" sz="1800" dirty="0" err="1"/>
              <a:t>ubuntu</a:t>
            </a:r>
            <a:r>
              <a:rPr lang="zh-CN" altLang="en-US" sz="1800" dirty="0"/>
              <a:t>执行以下命令：</a:t>
            </a:r>
            <a:endParaRPr lang="zh-CN" altLang="en-US" sz="1800" dirty="0"/>
          </a:p>
          <a:p>
            <a:pPr marL="0" indent="0">
              <a:lnSpc>
                <a:spcPct val="100000"/>
              </a:lnSpc>
              <a:buNone/>
            </a:pPr>
            <a:r>
              <a:rPr lang="zh-CN" altLang="en-US" sz="1800" dirty="0"/>
              <a:t>	</a:t>
            </a:r>
            <a:endParaRPr lang="en-US" altLang="zh-CN" sz="1800" dirty="0" smtClean="0"/>
          </a:p>
          <a:p>
            <a:pPr marL="0" indent="0">
              <a:lnSpc>
                <a:spcPct val="100000"/>
              </a:lnSpc>
              <a:buNone/>
            </a:pPr>
            <a:r>
              <a:rPr lang="en-US" altLang="zh-CN" sz="1800" dirty="0"/>
              <a:t>	</a:t>
            </a:r>
            <a:r>
              <a:rPr lang="en-US" altLang="zh-CN" sz="1800" dirty="0" smtClean="0"/>
              <a:t>CentOS</a:t>
            </a:r>
            <a:r>
              <a:rPr lang="zh-CN" altLang="en-US" sz="1800" dirty="0" smtClean="0"/>
              <a:t>执行</a:t>
            </a:r>
            <a:r>
              <a:rPr lang="zh-CN" altLang="en-US" sz="1800" dirty="0"/>
              <a:t>以下命令：</a:t>
            </a:r>
            <a:endParaRPr lang="zh-CN" altLang="en-US" sz="1800" dirty="0"/>
          </a:p>
          <a:p>
            <a:pPr marL="0" indent="0">
              <a:lnSpc>
                <a:spcPct val="100000"/>
              </a:lnSpc>
              <a:buNone/>
            </a:pPr>
            <a:r>
              <a:rPr lang="zh-CN" altLang="en-US" sz="1800" dirty="0"/>
              <a:t>	</a:t>
            </a:r>
            <a:endParaRPr lang="en-US" altLang="zh-CN" sz="1400" dirty="0">
              <a:latin typeface="Courier New" panose="02070309020205020404" pitchFamily="49" charset="0"/>
              <a:cs typeface="Courier New" panose="02070309020205020404" pitchFamily="49" charset="0"/>
            </a:endParaRPr>
          </a:p>
          <a:p>
            <a:r>
              <a:rPr lang="zh-CN" altLang="en-US" sz="1800" dirty="0">
                <a:effectLst>
                  <a:outerShdw sx="0" sy="0">
                    <a:srgbClr val="000000"/>
                  </a:outerShdw>
                </a:effectLst>
              </a:rPr>
              <a:t>步骤</a:t>
            </a:r>
            <a:r>
              <a:rPr lang="zh-CN" altLang="en-US" sz="1800" dirty="0" smtClean="0">
                <a:effectLst>
                  <a:outerShdw sx="0" sy="0">
                    <a:srgbClr val="000000"/>
                  </a:outerShdw>
                </a:effectLst>
              </a:rPr>
              <a:t>二：</a:t>
            </a:r>
            <a:r>
              <a:rPr lang="zh-CN" altLang="zh-CN" sz="1800" dirty="0" smtClean="0"/>
              <a:t>在</a:t>
            </a:r>
            <a:r>
              <a:rPr lang="en-US" altLang="zh-CN" sz="1800" dirty="0"/>
              <a:t>/</a:t>
            </a:r>
            <a:r>
              <a:rPr lang="en-US" altLang="zh-CN" sz="1800" dirty="0" err="1"/>
              <a:t>usr</a:t>
            </a:r>
            <a:r>
              <a:rPr lang="en-US" altLang="zh-CN" sz="1800" dirty="0"/>
              <a:t>/local</a:t>
            </a:r>
            <a:r>
              <a:rPr lang="zh-CN" altLang="zh-CN" sz="1800" dirty="0"/>
              <a:t>下建立名为</a:t>
            </a:r>
            <a:r>
              <a:rPr lang="en-US" altLang="zh-CN" sz="1800" dirty="0"/>
              <a:t>ARM-</a:t>
            </a:r>
            <a:r>
              <a:rPr lang="en-US" altLang="zh-CN" sz="1800" dirty="0" err="1"/>
              <a:t>toolchain</a:t>
            </a:r>
            <a:r>
              <a:rPr lang="zh-CN" altLang="zh-CN" sz="1800" dirty="0"/>
              <a:t>的文件夹</a:t>
            </a:r>
            <a:endParaRPr lang="zh-CN" altLang="en-US" sz="1800" dirty="0"/>
          </a:p>
          <a:p>
            <a:pPr marL="0" indent="0">
              <a:lnSpc>
                <a:spcPct val="100000"/>
              </a:lnSpc>
              <a:buNone/>
            </a:pPr>
            <a:r>
              <a:rPr lang="en-US" altLang="zh-CN" sz="1800" dirty="0"/>
              <a:t>	</a:t>
            </a:r>
            <a:endParaRPr lang="zh-CN" altLang="zh-CN" sz="1400" dirty="0">
              <a:latin typeface="Courier New" panose="02070309020205020404" pitchFamily="49" charset="0"/>
              <a:cs typeface="Courier New" panose="02070309020205020404" pitchFamily="49" charset="0"/>
            </a:endParaRPr>
          </a:p>
          <a:p>
            <a:r>
              <a:rPr lang="zh-CN" altLang="en-US" sz="1800" dirty="0">
                <a:effectLst>
                  <a:outerShdw sx="0" sy="0">
                    <a:srgbClr val="000000"/>
                  </a:outerShdw>
                </a:effectLst>
              </a:rPr>
              <a:t>步骤</a:t>
            </a:r>
            <a:r>
              <a:rPr lang="zh-CN" altLang="en-US" sz="1800" dirty="0" smtClean="0">
                <a:effectLst>
                  <a:outerShdw sx="0" sy="0">
                    <a:srgbClr val="000000"/>
                  </a:outerShdw>
                </a:effectLst>
              </a:rPr>
              <a:t>三：</a:t>
            </a:r>
            <a:r>
              <a:rPr lang="zh-CN" altLang="zh-CN" sz="1800" dirty="0" smtClean="0"/>
              <a:t>下载</a:t>
            </a:r>
            <a:r>
              <a:rPr lang="en-US" altLang="zh-CN" sz="1800" dirty="0"/>
              <a:t>gcc-linaro-5.5.0-2017.10-x86_64_aarch64-linux-gnu.tar.xz</a:t>
            </a:r>
            <a:endParaRPr lang="en-US" altLang="zh-CN" sz="1800" b="1" dirty="0"/>
          </a:p>
          <a:p>
            <a:pPr marL="0" indent="0">
              <a:lnSpc>
                <a:spcPct val="100000"/>
              </a:lnSpc>
              <a:buNone/>
            </a:pPr>
            <a:r>
              <a:rPr lang="en-US" altLang="zh-CN" sz="1800" dirty="0"/>
              <a:t>	</a:t>
            </a:r>
            <a:endParaRPr lang="zh-CN" altLang="en-US" sz="1400" dirty="0">
              <a:latin typeface="Courier New" panose="02070309020205020404" pitchFamily="49" charset="0"/>
              <a:cs typeface="Courier New" panose="02070309020205020404" pitchFamily="49" charset="0"/>
            </a:endParaRPr>
          </a:p>
        </p:txBody>
      </p:sp>
      <p:sp>
        <p:nvSpPr>
          <p:cNvPr id="4" name="矩形 3"/>
          <p:cNvSpPr/>
          <p:nvPr/>
        </p:nvSpPr>
        <p:spPr>
          <a:xfrm>
            <a:off x="1775520" y="2168860"/>
            <a:ext cx="9650880" cy="307777"/>
          </a:xfrm>
          <a:prstGeom prst="rect">
            <a:avLst/>
          </a:prstGeom>
          <a:solidFill>
            <a:schemeClr val="bg1">
              <a:lumMod val="85000"/>
            </a:schemeClr>
          </a:solidFill>
        </p:spPr>
        <p:txBody>
          <a:bodyPr wrap="square">
            <a:spAutoFit/>
          </a:bodyPr>
          <a:lstStyle/>
          <a:p>
            <a:r>
              <a:rPr lang="en-US" altLang="zh-CN" sz="1400" dirty="0" smtClean="0">
                <a:solidFill>
                  <a:srgbClr val="000000"/>
                </a:solidFill>
                <a:latin typeface="Courier New" panose="02070309020205020404" pitchFamily="49" charset="0"/>
                <a:cs typeface="Courier New" panose="02070309020205020404" pitchFamily="49" charset="0"/>
              </a:rPr>
              <a:t># apt-get</a:t>
            </a:r>
            <a:r>
              <a:rPr lang="en-US" altLang="zh-CN" sz="1400" dirty="0">
                <a:solidFill>
                  <a:srgbClr val="000000"/>
                </a:solidFill>
                <a:latin typeface="Courier New" panose="02070309020205020404" pitchFamily="49" charset="0"/>
                <a:cs typeface="Courier New" panose="02070309020205020404" pitchFamily="49" charset="0"/>
              </a:rPr>
              <a:t> install build-essential</a:t>
            </a:r>
            <a:endParaRPr lang="en-US" altLang="zh-CN" sz="1400" dirty="0">
              <a:solidFill>
                <a:srgbClr val="000000"/>
              </a:solidFill>
              <a:latin typeface="Courier New" panose="02070309020205020404" pitchFamily="49" charset="0"/>
              <a:cs typeface="Courier New" panose="02070309020205020404" pitchFamily="49" charset="0"/>
            </a:endParaRPr>
          </a:p>
        </p:txBody>
      </p:sp>
      <p:sp>
        <p:nvSpPr>
          <p:cNvPr id="5" name="矩形 4"/>
          <p:cNvSpPr/>
          <p:nvPr/>
        </p:nvSpPr>
        <p:spPr>
          <a:xfrm>
            <a:off x="1775520" y="2924944"/>
            <a:ext cx="9650880" cy="307777"/>
          </a:xfrm>
          <a:prstGeom prst="rect">
            <a:avLst/>
          </a:prstGeom>
          <a:solidFill>
            <a:schemeClr val="bg1">
              <a:lumMod val="85000"/>
            </a:schemeClr>
          </a:solidFill>
        </p:spPr>
        <p:txBody>
          <a:bodyPr wrap="square">
            <a:spAutoFit/>
          </a:bodyPr>
          <a:lstStyle/>
          <a:p>
            <a:r>
              <a:rPr lang="en-US" altLang="zh-CN" sz="1400" dirty="0" smtClean="0">
                <a:solidFill>
                  <a:srgbClr val="000000"/>
                </a:solidFill>
                <a:latin typeface="Courier New" panose="02070309020205020404" pitchFamily="49" charset="0"/>
                <a:cs typeface="Courier New" panose="02070309020205020404" pitchFamily="49" charset="0"/>
              </a:rPr>
              <a:t># yum</a:t>
            </a:r>
            <a:r>
              <a:rPr lang="en-US" altLang="zh-CN" sz="1400" dirty="0">
                <a:solidFill>
                  <a:srgbClr val="000000"/>
                </a:solidFill>
                <a:latin typeface="Courier New" panose="02070309020205020404" pitchFamily="49" charset="0"/>
                <a:cs typeface="Courier New" panose="02070309020205020404" pitchFamily="49" charset="0"/>
              </a:rPr>
              <a:t> </a:t>
            </a:r>
            <a:r>
              <a:rPr lang="en-US" altLang="zh-CN" sz="1400" dirty="0" err="1">
                <a:solidFill>
                  <a:srgbClr val="000000"/>
                </a:solidFill>
                <a:latin typeface="Courier New" panose="02070309020205020404" pitchFamily="49" charset="0"/>
                <a:cs typeface="Courier New" panose="02070309020205020404" pitchFamily="49" charset="0"/>
              </a:rPr>
              <a:t>groupinstall</a:t>
            </a:r>
            <a:r>
              <a:rPr lang="en-US" altLang="zh-CN" sz="1400" dirty="0">
                <a:solidFill>
                  <a:srgbClr val="000000"/>
                </a:solidFill>
                <a:latin typeface="Courier New" panose="02070309020205020404" pitchFamily="49" charset="0"/>
                <a:cs typeface="Courier New" panose="02070309020205020404" pitchFamily="49" charset="0"/>
              </a:rPr>
              <a:t> Development </a:t>
            </a:r>
            <a:r>
              <a:rPr lang="en-US" altLang="zh-CN" sz="1400" dirty="0" smtClean="0">
                <a:solidFill>
                  <a:srgbClr val="000000"/>
                </a:solidFill>
                <a:latin typeface="Courier New" panose="02070309020205020404" pitchFamily="49" charset="0"/>
                <a:cs typeface="Courier New" panose="02070309020205020404" pitchFamily="49" charset="0"/>
              </a:rPr>
              <a:t>Tools</a:t>
            </a:r>
            <a:endParaRPr lang="en-US" altLang="zh-CN" sz="1400" dirty="0">
              <a:solidFill>
                <a:srgbClr val="000000"/>
              </a:solidFill>
              <a:latin typeface="Courier New" panose="02070309020205020404" pitchFamily="49" charset="0"/>
              <a:cs typeface="Courier New" panose="02070309020205020404" pitchFamily="49" charset="0"/>
            </a:endParaRPr>
          </a:p>
        </p:txBody>
      </p:sp>
      <p:sp>
        <p:nvSpPr>
          <p:cNvPr id="6" name="矩形 5"/>
          <p:cNvSpPr/>
          <p:nvPr/>
        </p:nvSpPr>
        <p:spPr>
          <a:xfrm>
            <a:off x="1775520" y="3733985"/>
            <a:ext cx="9650880" cy="307777"/>
          </a:xfrm>
          <a:prstGeom prst="rect">
            <a:avLst/>
          </a:prstGeom>
          <a:solidFill>
            <a:schemeClr val="bg1">
              <a:lumMod val="85000"/>
            </a:schemeClr>
          </a:solidFill>
        </p:spPr>
        <p:txBody>
          <a:bodyPr wrap="square">
            <a:spAutoFit/>
          </a:bodyPr>
          <a:lstStyle/>
          <a:p>
            <a:r>
              <a:rPr lang="en-US" altLang="zh-CN" sz="1400" dirty="0" smtClean="0">
                <a:solidFill>
                  <a:srgbClr val="000000"/>
                </a:solidFill>
                <a:latin typeface="Courier New" panose="02070309020205020404" pitchFamily="49" charset="0"/>
                <a:cs typeface="Courier New" panose="02070309020205020404" pitchFamily="49" charset="0"/>
              </a:rPr>
              <a:t>#</a:t>
            </a:r>
            <a:r>
              <a:rPr lang="en-US" altLang="zh-CN" sz="1400" dirty="0">
                <a:solidFill>
                  <a:srgbClr val="000000"/>
                </a:solidFill>
                <a:latin typeface="Courier New" panose="02070309020205020404" pitchFamily="49" charset="0"/>
                <a:cs typeface="Courier New" panose="02070309020205020404" pitchFamily="49" charset="0"/>
              </a:rPr>
              <a:t> mkdir /</a:t>
            </a:r>
            <a:r>
              <a:rPr lang="en-US" altLang="zh-CN" sz="1400" dirty="0" err="1">
                <a:solidFill>
                  <a:srgbClr val="000000"/>
                </a:solidFill>
                <a:latin typeface="Courier New" panose="02070309020205020404" pitchFamily="49" charset="0"/>
                <a:cs typeface="Courier New" panose="02070309020205020404" pitchFamily="49" charset="0"/>
              </a:rPr>
              <a:t>usr</a:t>
            </a:r>
            <a:r>
              <a:rPr lang="en-US" altLang="zh-CN" sz="1400" dirty="0">
                <a:solidFill>
                  <a:srgbClr val="000000"/>
                </a:solidFill>
                <a:latin typeface="Courier New" panose="02070309020205020404" pitchFamily="49" charset="0"/>
                <a:cs typeface="Courier New" panose="02070309020205020404" pitchFamily="49" charset="0"/>
              </a:rPr>
              <a:t>/local/ARM-toolchain</a:t>
            </a:r>
            <a:endParaRPr lang="en-US" altLang="zh-CN" sz="1400" dirty="0">
              <a:solidFill>
                <a:srgbClr val="000000"/>
              </a:solidFill>
              <a:latin typeface="Courier New" panose="02070309020205020404" pitchFamily="49" charset="0"/>
              <a:cs typeface="Courier New" panose="02070309020205020404" pitchFamily="49" charset="0"/>
            </a:endParaRPr>
          </a:p>
        </p:txBody>
      </p:sp>
      <p:sp>
        <p:nvSpPr>
          <p:cNvPr id="7" name="矩形 6"/>
          <p:cNvSpPr/>
          <p:nvPr/>
        </p:nvSpPr>
        <p:spPr>
          <a:xfrm>
            <a:off x="1775520" y="4506933"/>
            <a:ext cx="9650880" cy="738664"/>
          </a:xfrm>
          <a:prstGeom prst="rect">
            <a:avLst/>
          </a:prstGeom>
          <a:solidFill>
            <a:schemeClr val="bg1">
              <a:lumMod val="85000"/>
            </a:schemeClr>
          </a:solidFill>
        </p:spPr>
        <p:txBody>
          <a:bodyPr wrap="square">
            <a:spAutoFit/>
          </a:bodyPr>
          <a:lstStyle/>
          <a:p>
            <a:r>
              <a:rPr lang="en-US" altLang="zh-CN" sz="1400" dirty="0" smtClean="0">
                <a:solidFill>
                  <a:srgbClr val="000000"/>
                </a:solidFill>
                <a:latin typeface="Courier New" panose="02070309020205020404" pitchFamily="49" charset="0"/>
                <a:cs typeface="Courier New" panose="02070309020205020404" pitchFamily="49" charset="0"/>
              </a:rPr>
              <a:t>#</a:t>
            </a:r>
            <a:r>
              <a:rPr lang="en-US" altLang="zh-CN" sz="1400" dirty="0">
                <a:solidFill>
                  <a:srgbClr val="000000"/>
                </a:solidFill>
                <a:latin typeface="Courier New" panose="02070309020205020404" pitchFamily="49" charset="0"/>
                <a:cs typeface="Courier New" panose="02070309020205020404" pitchFamily="49" charset="0"/>
              </a:rPr>
              <a:t> cd /</a:t>
            </a:r>
            <a:r>
              <a:rPr lang="en-US" altLang="zh-CN" sz="1400" dirty="0" err="1">
                <a:solidFill>
                  <a:srgbClr val="000000"/>
                </a:solidFill>
                <a:latin typeface="Courier New" panose="02070309020205020404" pitchFamily="49" charset="0"/>
                <a:cs typeface="Courier New" panose="02070309020205020404" pitchFamily="49" charset="0"/>
              </a:rPr>
              <a:t>usr</a:t>
            </a:r>
            <a:r>
              <a:rPr lang="en-US" altLang="zh-CN" sz="1400" dirty="0">
                <a:solidFill>
                  <a:srgbClr val="000000"/>
                </a:solidFill>
                <a:latin typeface="Courier New" panose="02070309020205020404" pitchFamily="49" charset="0"/>
                <a:cs typeface="Courier New" panose="02070309020205020404" pitchFamily="49" charset="0"/>
              </a:rPr>
              <a:t>/local/ARM-toolchain</a:t>
            </a:r>
            <a:endParaRPr lang="zh-CN" altLang="zh-CN" sz="1400" dirty="0">
              <a:solidFill>
                <a:srgbClr val="000000"/>
              </a:solidFill>
              <a:latin typeface="Courier New" panose="02070309020205020404" pitchFamily="49" charset="0"/>
              <a:cs typeface="Courier New" panose="02070309020205020404" pitchFamily="49" charset="0"/>
            </a:endParaRPr>
          </a:p>
          <a:p>
            <a:r>
              <a:rPr lang="en-US" altLang="zh-CN" sz="1400" dirty="0" smtClean="0">
                <a:solidFill>
                  <a:srgbClr val="000000"/>
                </a:solidFill>
                <a:latin typeface="Courier New" panose="02070309020205020404" pitchFamily="49" charset="0"/>
                <a:cs typeface="Courier New" panose="02070309020205020404" pitchFamily="49" charset="0"/>
              </a:rPr>
              <a:t># wget </a:t>
            </a:r>
            <a:r>
              <a:rPr lang="en-US" altLang="zh-CN" sz="1400" dirty="0">
                <a:solidFill>
                  <a:srgbClr val="000000"/>
                </a:solidFill>
                <a:latin typeface="Courier New" panose="02070309020205020404" pitchFamily="49" charset="0"/>
                <a:cs typeface="Courier New" panose="02070309020205020404" pitchFamily="49" charset="0"/>
              </a:rPr>
              <a:t>https://releases.linaro.org/components/toolchain/binaries/latest-5/aarch64-linux-gnu/gcc-linaro-5.5.0-2017.10-x86_64_aarch64-linux-gnu.tar.xz</a:t>
            </a:r>
            <a:endParaRPr lang="zh-CN" altLang="en-US" sz="1400" dirty="0">
              <a:solidFill>
                <a:srgbClr val="000000"/>
              </a:solidFill>
              <a:latin typeface="Courier New" panose="02070309020205020404" pitchFamily="49" charset="0"/>
              <a:cs typeface="Courier New" panose="02070309020205020404" pitchFamily="49"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安装配置交叉编译环境 </a:t>
            </a:r>
            <a:r>
              <a:rPr lang="zh-CN" altLang="en-US" dirty="0" smtClean="0"/>
              <a:t>（</a:t>
            </a:r>
            <a:r>
              <a:rPr lang="en-US" altLang="zh-CN" dirty="0" smtClean="0"/>
              <a:t>2</a:t>
            </a:r>
            <a:r>
              <a:rPr lang="zh-CN" altLang="en-US" dirty="0" smtClean="0"/>
              <a:t>）</a:t>
            </a:r>
            <a:endParaRPr lang="zh-CN" altLang="en-US" dirty="0"/>
          </a:p>
        </p:txBody>
      </p:sp>
      <p:sp>
        <p:nvSpPr>
          <p:cNvPr id="3" name="文本占位符 2"/>
          <p:cNvSpPr>
            <a:spLocks noGrp="1"/>
          </p:cNvSpPr>
          <p:nvPr>
            <p:ph type="body" sz="quarter" idx="10"/>
          </p:nvPr>
        </p:nvSpPr>
        <p:spPr/>
        <p:txBody>
          <a:bodyPr/>
          <a:lstStyle/>
          <a:p>
            <a:r>
              <a:rPr lang="zh-CN" altLang="en-US" sz="1800" dirty="0">
                <a:effectLst>
                  <a:outerShdw sx="0" sy="0">
                    <a:srgbClr val="000000"/>
                  </a:outerShdw>
                </a:effectLst>
              </a:rPr>
              <a:t>步骤四</a:t>
            </a:r>
            <a:r>
              <a:rPr lang="en-US" altLang="zh-CN" sz="1800" dirty="0">
                <a:effectLst>
                  <a:outerShdw sx="0" sy="0">
                    <a:srgbClr val="000000"/>
                  </a:outerShdw>
                </a:effectLst>
              </a:rPr>
              <a:t>: </a:t>
            </a:r>
            <a:r>
              <a:rPr lang="zh-CN" altLang="zh-CN" sz="1800" dirty="0"/>
              <a:t>解压</a:t>
            </a:r>
            <a:endParaRPr lang="en-US" altLang="zh-CN" sz="1800" b="1" dirty="0"/>
          </a:p>
          <a:p>
            <a:pPr marL="0" indent="0">
              <a:buNone/>
            </a:pPr>
            <a:r>
              <a:rPr lang="en-US" altLang="zh-CN" sz="1800" dirty="0"/>
              <a:t>	</a:t>
            </a:r>
            <a:endParaRPr lang="en-US" altLang="zh-CN" sz="1400" dirty="0">
              <a:latin typeface="Courier New" panose="02070309020205020404" pitchFamily="49" charset="0"/>
              <a:cs typeface="Courier New" panose="02070309020205020404" pitchFamily="49" charset="0"/>
            </a:endParaRPr>
          </a:p>
          <a:p>
            <a:r>
              <a:rPr lang="zh-CN" altLang="en-US" sz="1800" dirty="0">
                <a:effectLst>
                  <a:outerShdw sx="0" sy="0">
                    <a:srgbClr val="000000"/>
                  </a:outerShdw>
                </a:effectLst>
              </a:rPr>
              <a:t>步骤</a:t>
            </a:r>
            <a:r>
              <a:rPr lang="zh-CN" altLang="en-US" sz="1800" dirty="0" smtClean="0">
                <a:effectLst>
                  <a:outerShdw sx="0" sy="0">
                    <a:srgbClr val="000000"/>
                  </a:outerShdw>
                </a:effectLst>
              </a:rPr>
              <a:t>五：</a:t>
            </a:r>
            <a:r>
              <a:rPr lang="zh-CN" altLang="zh-CN" sz="1800" dirty="0" smtClean="0"/>
              <a:t>配置</a:t>
            </a:r>
            <a:r>
              <a:rPr lang="zh-CN" altLang="zh-CN" sz="1800" dirty="0"/>
              <a:t>环境变量</a:t>
            </a:r>
            <a:endParaRPr lang="en-US" altLang="zh-CN" sz="1800" dirty="0"/>
          </a:p>
          <a:p>
            <a:pPr lvl="1">
              <a:buSzPct val="60000"/>
            </a:pPr>
            <a:r>
              <a:rPr lang="zh-CN" altLang="zh-CN" sz="1600" dirty="0"/>
              <a:t>修改配置文件，在配置文件的最后一行加入路径配置：</a:t>
            </a:r>
            <a:endParaRPr lang="en-US" altLang="zh-CN" sz="1600" dirty="0"/>
          </a:p>
          <a:p>
            <a:pPr marL="401320" lvl="1" indent="0">
              <a:buSzPct val="60000"/>
              <a:buNone/>
            </a:pPr>
            <a:r>
              <a:rPr lang="en-US" altLang="zh-CN" sz="1400" dirty="0"/>
              <a:t>Ubuntu</a:t>
            </a:r>
            <a:r>
              <a:rPr lang="zh-CN" altLang="zh-CN" sz="1400" dirty="0"/>
              <a:t>：</a:t>
            </a:r>
            <a:r>
              <a:rPr lang="en-US" altLang="zh-CN" sz="1600" dirty="0"/>
              <a:t>	</a:t>
            </a:r>
            <a:endParaRPr lang="en-US" altLang="zh-CN" sz="1600" dirty="0"/>
          </a:p>
          <a:p>
            <a:pPr marL="401320" lvl="1" indent="0">
              <a:buSzPct val="60000"/>
              <a:buNone/>
            </a:pPr>
            <a:r>
              <a:rPr lang="en-US" altLang="zh-CN" sz="1600" b="1" dirty="0" smtClean="0"/>
              <a:t>	</a:t>
            </a:r>
            <a:endParaRPr lang="zh-CN" altLang="zh-CN" sz="1400" dirty="0">
              <a:latin typeface="Courier New" panose="02070309020205020404" pitchFamily="49" charset="0"/>
              <a:cs typeface="Courier New" panose="02070309020205020404" pitchFamily="49" charset="0"/>
            </a:endParaRPr>
          </a:p>
          <a:p>
            <a:pPr marL="0" lvl="0" indent="0" algn="l" defTabSz="914400">
              <a:lnSpc>
                <a:spcPct val="125000"/>
              </a:lnSpc>
              <a:spcBef>
                <a:spcPct val="0"/>
              </a:spcBef>
              <a:spcAft>
                <a:spcPts val="600"/>
              </a:spcAft>
              <a:buClrTx/>
              <a:buNone/>
              <a:defRPr/>
            </a:pPr>
            <a:r>
              <a:rPr lang="en-US" altLang="zh-CN" sz="1600" dirty="0"/>
              <a:t>      </a:t>
            </a:r>
            <a:r>
              <a:rPr lang="en-US" altLang="zh-CN" sz="1600" dirty="0" smtClean="0"/>
              <a:t>CentOS:</a:t>
            </a:r>
            <a:r>
              <a:rPr lang="en-US" altLang="zh-CN" sz="1400" dirty="0" smtClean="0"/>
              <a:t> </a:t>
            </a:r>
            <a:endParaRPr lang="en-US" altLang="zh-CN" sz="1400" dirty="0" smtClean="0"/>
          </a:p>
          <a:p>
            <a:pPr marL="0" lvl="0" indent="0" algn="l" defTabSz="914400">
              <a:lnSpc>
                <a:spcPct val="125000"/>
              </a:lnSpc>
              <a:spcBef>
                <a:spcPct val="0"/>
              </a:spcBef>
              <a:spcAft>
                <a:spcPts val="600"/>
              </a:spcAft>
              <a:buClrTx/>
              <a:buNone/>
              <a:defRPr/>
            </a:pPr>
            <a:r>
              <a:rPr lang="en-US" altLang="zh-CN" sz="1400" b="1" dirty="0" smtClean="0"/>
              <a:t>               </a:t>
            </a:r>
            <a:endParaRPr lang="zh-CN" altLang="zh-CN" sz="1400" dirty="0" smtClean="0">
              <a:latin typeface="Courier New" panose="02070309020205020404" pitchFamily="49" charset="0"/>
              <a:cs typeface="Courier New" panose="02070309020205020404" pitchFamily="49" charset="0"/>
            </a:endParaRPr>
          </a:p>
          <a:p>
            <a:r>
              <a:rPr lang="zh-CN" altLang="en-US" sz="1800" dirty="0" smtClean="0">
                <a:effectLst>
                  <a:outerShdw sx="0" sy="0">
                    <a:srgbClr val="000000"/>
                  </a:outerShdw>
                </a:effectLst>
              </a:rPr>
              <a:t>步骤六：</a:t>
            </a:r>
            <a:r>
              <a:rPr lang="zh-CN" altLang="zh-CN" sz="1800" dirty="0" smtClean="0"/>
              <a:t>环境</a:t>
            </a:r>
            <a:r>
              <a:rPr lang="zh-CN" altLang="zh-CN" sz="1800" dirty="0"/>
              <a:t>变量</a:t>
            </a:r>
            <a:r>
              <a:rPr lang="zh-CN" altLang="en-US" sz="1800" dirty="0"/>
              <a:t>生效</a:t>
            </a:r>
            <a:endParaRPr lang="en-US" altLang="zh-CN" sz="1800" dirty="0"/>
          </a:p>
          <a:p>
            <a:pPr marL="401320" lvl="1" indent="0">
              <a:spcBef>
                <a:spcPts val="0"/>
              </a:spcBef>
              <a:buSzPct val="60000"/>
              <a:buNone/>
            </a:pPr>
            <a:r>
              <a:rPr lang="en-US" altLang="zh-CN" sz="1400" dirty="0"/>
              <a:t>Ubuntu</a:t>
            </a:r>
            <a:r>
              <a:rPr lang="zh-CN" altLang="zh-CN" sz="1400" dirty="0"/>
              <a:t>：</a:t>
            </a:r>
            <a:r>
              <a:rPr lang="en-US" altLang="zh-CN" sz="1400" dirty="0"/>
              <a:t>	</a:t>
            </a:r>
            <a:endParaRPr lang="en-US" altLang="zh-CN" sz="1400" dirty="0"/>
          </a:p>
          <a:p>
            <a:pPr marL="401320" lvl="1" indent="0">
              <a:spcBef>
                <a:spcPts val="0"/>
              </a:spcBef>
              <a:buSzPct val="60000"/>
              <a:buNone/>
            </a:pPr>
            <a:r>
              <a:rPr lang="en-US" altLang="zh-CN" sz="1400" dirty="0"/>
              <a:t>	</a:t>
            </a:r>
            <a:endParaRPr lang="zh-CN" altLang="zh-CN" sz="1400" dirty="0">
              <a:latin typeface="Courier New" panose="02070309020205020404" pitchFamily="49" charset="0"/>
              <a:cs typeface="Courier New" panose="02070309020205020404" pitchFamily="49" charset="0"/>
            </a:endParaRPr>
          </a:p>
          <a:p>
            <a:pPr marL="401320" lvl="1" indent="0">
              <a:lnSpc>
                <a:spcPct val="125000"/>
              </a:lnSpc>
              <a:spcBef>
                <a:spcPts val="0"/>
              </a:spcBef>
              <a:buSzPct val="60000"/>
              <a:buNone/>
            </a:pPr>
            <a:r>
              <a:rPr lang="en-US" altLang="zh-CN" sz="1400" dirty="0" smtClean="0"/>
              <a:t>CentOS:</a:t>
            </a:r>
            <a:r>
              <a:rPr lang="en-US" altLang="zh-CN" sz="1400" dirty="0"/>
              <a:t>	</a:t>
            </a:r>
            <a:endParaRPr lang="en-US" altLang="zh-CN" sz="1400" dirty="0"/>
          </a:p>
          <a:p>
            <a:pPr marL="401320" lvl="1" indent="0">
              <a:lnSpc>
                <a:spcPct val="125000"/>
              </a:lnSpc>
              <a:spcBef>
                <a:spcPts val="0"/>
              </a:spcBef>
              <a:buSzPct val="60000"/>
              <a:buNone/>
            </a:pPr>
            <a:r>
              <a:rPr lang="en-US" altLang="zh-CN" sz="1400" dirty="0"/>
              <a:t>	</a:t>
            </a:r>
            <a:endParaRPr lang="en-US" altLang="zh-CN" sz="1400" dirty="0">
              <a:latin typeface="Courier New" panose="02070309020205020404" pitchFamily="49" charset="0"/>
              <a:cs typeface="Courier New" panose="02070309020205020404" pitchFamily="49" charset="0"/>
            </a:endParaRPr>
          </a:p>
          <a:p>
            <a:endParaRPr lang="zh-CN" altLang="en-US" sz="1800" dirty="0"/>
          </a:p>
        </p:txBody>
      </p:sp>
      <p:sp>
        <p:nvSpPr>
          <p:cNvPr id="4" name="矩形 3"/>
          <p:cNvSpPr/>
          <p:nvPr/>
        </p:nvSpPr>
        <p:spPr>
          <a:xfrm>
            <a:off x="1775520" y="1772816"/>
            <a:ext cx="9650880" cy="307777"/>
          </a:xfrm>
          <a:prstGeom prst="rect">
            <a:avLst/>
          </a:prstGeom>
          <a:solidFill>
            <a:schemeClr val="bg1">
              <a:lumMod val="85000"/>
            </a:schemeClr>
          </a:solidFill>
        </p:spPr>
        <p:txBody>
          <a:bodyPr wrap="square">
            <a:spAutoFit/>
          </a:bodyPr>
          <a:lstStyle/>
          <a:p>
            <a:r>
              <a:rPr lang="en-US" altLang="zh-CN" sz="1400" dirty="0" smtClean="0">
                <a:solidFill>
                  <a:srgbClr val="000000"/>
                </a:solidFill>
                <a:latin typeface="Courier New" panose="02070309020205020404" pitchFamily="49" charset="0"/>
                <a:cs typeface="Courier New" panose="02070309020205020404" pitchFamily="49" charset="0"/>
              </a:rPr>
              <a:t>#</a:t>
            </a:r>
            <a:r>
              <a:rPr lang="en-US" altLang="zh-CN" sz="1400" dirty="0">
                <a:solidFill>
                  <a:srgbClr val="000000"/>
                </a:solidFill>
                <a:latin typeface="Courier New" panose="02070309020205020404" pitchFamily="49" charset="0"/>
                <a:cs typeface="Courier New" panose="02070309020205020404" pitchFamily="49" charset="0"/>
              </a:rPr>
              <a:t> tar -</a:t>
            </a:r>
            <a:r>
              <a:rPr lang="en-US" altLang="zh-CN" sz="1400" dirty="0" err="1">
                <a:solidFill>
                  <a:srgbClr val="000000"/>
                </a:solidFill>
                <a:latin typeface="Courier New" panose="02070309020205020404" pitchFamily="49" charset="0"/>
                <a:cs typeface="Courier New" panose="02070309020205020404" pitchFamily="49" charset="0"/>
              </a:rPr>
              <a:t>xvf</a:t>
            </a:r>
            <a:r>
              <a:rPr lang="en-US" altLang="zh-CN" sz="1400" dirty="0">
                <a:solidFill>
                  <a:srgbClr val="000000"/>
                </a:solidFill>
                <a:latin typeface="Courier New" panose="02070309020205020404" pitchFamily="49" charset="0"/>
                <a:cs typeface="Courier New" panose="02070309020205020404" pitchFamily="49" charset="0"/>
              </a:rPr>
              <a:t> gcc-linaro-5.5.0-2017.10-x86_64_aarch64-linux-gnu.tar.xz</a:t>
            </a:r>
            <a:endParaRPr lang="en-US" altLang="zh-CN" sz="1400" dirty="0">
              <a:solidFill>
                <a:srgbClr val="000000"/>
              </a:solidFill>
              <a:latin typeface="Courier New" panose="02070309020205020404" pitchFamily="49" charset="0"/>
              <a:cs typeface="Courier New" panose="02070309020205020404" pitchFamily="49" charset="0"/>
            </a:endParaRPr>
          </a:p>
        </p:txBody>
      </p:sp>
      <p:sp>
        <p:nvSpPr>
          <p:cNvPr id="5" name="矩形 4"/>
          <p:cNvSpPr/>
          <p:nvPr/>
        </p:nvSpPr>
        <p:spPr>
          <a:xfrm>
            <a:off x="1775520" y="3419599"/>
            <a:ext cx="9650880" cy="307777"/>
          </a:xfrm>
          <a:prstGeom prst="rect">
            <a:avLst/>
          </a:prstGeom>
          <a:solidFill>
            <a:schemeClr val="bg1">
              <a:lumMod val="85000"/>
            </a:schemeClr>
          </a:solidFill>
        </p:spPr>
        <p:txBody>
          <a:bodyPr wrap="square">
            <a:spAutoFit/>
          </a:bodyPr>
          <a:lstStyle/>
          <a:p>
            <a:r>
              <a:rPr lang="en-US" altLang="zh-CN" sz="1400" dirty="0">
                <a:solidFill>
                  <a:srgbClr val="000000"/>
                </a:solidFill>
                <a:latin typeface="Courier New" panose="02070309020205020404" pitchFamily="49" charset="0"/>
                <a:cs typeface="Courier New" panose="02070309020205020404" pitchFamily="49" charset="0"/>
              </a:rPr>
              <a:t># vim /</a:t>
            </a:r>
            <a:r>
              <a:rPr lang="en-US" altLang="zh-CN" sz="1400" dirty="0" err="1">
                <a:solidFill>
                  <a:srgbClr val="000000"/>
                </a:solidFill>
                <a:latin typeface="Courier New" panose="02070309020205020404" pitchFamily="49" charset="0"/>
                <a:cs typeface="Courier New" panose="02070309020205020404" pitchFamily="49" charset="0"/>
              </a:rPr>
              <a:t>etc</a:t>
            </a:r>
            <a:r>
              <a:rPr lang="en-US" altLang="zh-CN" sz="1400" dirty="0">
                <a:solidFill>
                  <a:srgbClr val="000000"/>
                </a:solidFill>
                <a:latin typeface="Courier New" panose="02070309020205020404" pitchFamily="49" charset="0"/>
                <a:cs typeface="Courier New" panose="02070309020205020404" pitchFamily="49" charset="0"/>
              </a:rPr>
              <a:t>/</a:t>
            </a:r>
            <a:r>
              <a:rPr lang="en-US" altLang="zh-CN" sz="1400" dirty="0" err="1">
                <a:solidFill>
                  <a:srgbClr val="000000"/>
                </a:solidFill>
                <a:latin typeface="Courier New" panose="02070309020205020404" pitchFamily="49" charset="0"/>
                <a:cs typeface="Courier New" panose="02070309020205020404" pitchFamily="49" charset="0"/>
              </a:rPr>
              <a:t>bash.bashrc</a:t>
            </a:r>
            <a:endParaRPr lang="en-US" altLang="zh-CN" sz="1400" dirty="0">
              <a:solidFill>
                <a:srgbClr val="000000"/>
              </a:solidFill>
              <a:latin typeface="Courier New" panose="02070309020205020404" pitchFamily="49" charset="0"/>
              <a:cs typeface="Courier New" panose="02070309020205020404" pitchFamily="49" charset="0"/>
            </a:endParaRPr>
          </a:p>
        </p:txBody>
      </p:sp>
      <p:sp>
        <p:nvSpPr>
          <p:cNvPr id="6" name="矩形 5"/>
          <p:cNvSpPr/>
          <p:nvPr/>
        </p:nvSpPr>
        <p:spPr>
          <a:xfrm>
            <a:off x="1775520" y="4221088"/>
            <a:ext cx="9650880" cy="307777"/>
          </a:xfrm>
          <a:prstGeom prst="rect">
            <a:avLst/>
          </a:prstGeom>
          <a:solidFill>
            <a:schemeClr val="bg1">
              <a:lumMod val="85000"/>
            </a:schemeClr>
          </a:solidFill>
        </p:spPr>
        <p:txBody>
          <a:bodyPr wrap="square">
            <a:spAutoFit/>
          </a:bodyPr>
          <a:lstStyle/>
          <a:p>
            <a:r>
              <a:rPr lang="en-US" altLang="zh-CN" sz="1400" dirty="0">
                <a:solidFill>
                  <a:srgbClr val="000000"/>
                </a:solidFill>
                <a:latin typeface="Courier New" panose="02070309020205020404" pitchFamily="49" charset="0"/>
                <a:cs typeface="Courier New" panose="02070309020205020404" pitchFamily="49" charset="0"/>
              </a:rPr>
              <a:t># vim /</a:t>
            </a:r>
            <a:r>
              <a:rPr lang="en-US" altLang="zh-CN" sz="1400" dirty="0" err="1">
                <a:solidFill>
                  <a:srgbClr val="000000"/>
                </a:solidFill>
                <a:latin typeface="Courier New" panose="02070309020205020404" pitchFamily="49" charset="0"/>
                <a:cs typeface="Courier New" panose="02070309020205020404" pitchFamily="49" charset="0"/>
              </a:rPr>
              <a:t>etc</a:t>
            </a:r>
            <a:r>
              <a:rPr lang="en-US" altLang="zh-CN" sz="1400" dirty="0">
                <a:solidFill>
                  <a:srgbClr val="000000"/>
                </a:solidFill>
                <a:latin typeface="Courier New" panose="02070309020205020404" pitchFamily="49" charset="0"/>
                <a:cs typeface="Courier New" panose="02070309020205020404" pitchFamily="49" charset="0"/>
              </a:rPr>
              <a:t>/profile</a:t>
            </a:r>
            <a:endParaRPr lang="en-US" altLang="zh-CN" sz="1400" dirty="0">
              <a:solidFill>
                <a:srgbClr val="000000"/>
              </a:solidFill>
              <a:latin typeface="Courier New" panose="02070309020205020404" pitchFamily="49" charset="0"/>
              <a:cs typeface="Courier New" panose="02070309020205020404" pitchFamily="49" charset="0"/>
            </a:endParaRPr>
          </a:p>
        </p:txBody>
      </p:sp>
      <p:sp>
        <p:nvSpPr>
          <p:cNvPr id="7" name="矩形 6"/>
          <p:cNvSpPr/>
          <p:nvPr/>
        </p:nvSpPr>
        <p:spPr>
          <a:xfrm>
            <a:off x="1775520" y="5301208"/>
            <a:ext cx="9650880" cy="307777"/>
          </a:xfrm>
          <a:prstGeom prst="rect">
            <a:avLst/>
          </a:prstGeom>
          <a:solidFill>
            <a:schemeClr val="bg1">
              <a:lumMod val="85000"/>
            </a:schemeClr>
          </a:solidFill>
        </p:spPr>
        <p:txBody>
          <a:bodyPr wrap="square">
            <a:spAutoFit/>
          </a:bodyPr>
          <a:lstStyle/>
          <a:p>
            <a:r>
              <a:rPr lang="en-US" altLang="zh-CN" sz="1400" dirty="0">
                <a:solidFill>
                  <a:srgbClr val="000000"/>
                </a:solidFill>
                <a:latin typeface="Courier New" panose="02070309020205020404" pitchFamily="49" charset="0"/>
                <a:cs typeface="Courier New" panose="02070309020205020404" pitchFamily="49" charset="0"/>
              </a:rPr>
              <a:t># source /</a:t>
            </a:r>
            <a:r>
              <a:rPr lang="en-US" altLang="zh-CN" sz="1400" dirty="0" err="1">
                <a:solidFill>
                  <a:srgbClr val="000000"/>
                </a:solidFill>
                <a:latin typeface="Courier New" panose="02070309020205020404" pitchFamily="49" charset="0"/>
                <a:cs typeface="Courier New" panose="02070309020205020404" pitchFamily="49" charset="0"/>
              </a:rPr>
              <a:t>etc</a:t>
            </a:r>
            <a:r>
              <a:rPr lang="en-US" altLang="zh-CN" sz="1400" dirty="0">
                <a:solidFill>
                  <a:srgbClr val="000000"/>
                </a:solidFill>
                <a:latin typeface="Courier New" panose="02070309020205020404" pitchFamily="49" charset="0"/>
                <a:cs typeface="Courier New" panose="02070309020205020404" pitchFamily="49" charset="0"/>
              </a:rPr>
              <a:t>/</a:t>
            </a:r>
            <a:r>
              <a:rPr lang="en-US" altLang="zh-CN" sz="1400" dirty="0" err="1">
                <a:solidFill>
                  <a:srgbClr val="000000"/>
                </a:solidFill>
                <a:latin typeface="Courier New" panose="02070309020205020404" pitchFamily="49" charset="0"/>
                <a:cs typeface="Courier New" panose="02070309020205020404" pitchFamily="49" charset="0"/>
              </a:rPr>
              <a:t>bash.bashrc</a:t>
            </a:r>
            <a:endParaRPr lang="en-US" altLang="zh-CN" sz="1400" dirty="0">
              <a:solidFill>
                <a:srgbClr val="000000"/>
              </a:solidFill>
              <a:latin typeface="Courier New" panose="02070309020205020404" pitchFamily="49" charset="0"/>
              <a:cs typeface="Courier New" panose="02070309020205020404" pitchFamily="49" charset="0"/>
            </a:endParaRPr>
          </a:p>
        </p:txBody>
      </p:sp>
      <p:sp>
        <p:nvSpPr>
          <p:cNvPr id="8" name="矩形 7"/>
          <p:cNvSpPr/>
          <p:nvPr/>
        </p:nvSpPr>
        <p:spPr>
          <a:xfrm>
            <a:off x="1775520" y="5911851"/>
            <a:ext cx="9650880" cy="307777"/>
          </a:xfrm>
          <a:prstGeom prst="rect">
            <a:avLst/>
          </a:prstGeom>
          <a:solidFill>
            <a:schemeClr val="bg1">
              <a:lumMod val="85000"/>
            </a:schemeClr>
          </a:solidFill>
        </p:spPr>
        <p:txBody>
          <a:bodyPr wrap="square">
            <a:spAutoFit/>
          </a:bodyPr>
          <a:lstStyle/>
          <a:p>
            <a:r>
              <a:rPr lang="en-US" altLang="zh-CN" sz="1400" dirty="0">
                <a:solidFill>
                  <a:srgbClr val="000000"/>
                </a:solidFill>
                <a:latin typeface="Courier New" panose="02070309020205020404" pitchFamily="49" charset="0"/>
                <a:cs typeface="Courier New" panose="02070309020205020404" pitchFamily="49" charset="0"/>
              </a:rPr>
              <a:t># source /</a:t>
            </a:r>
            <a:r>
              <a:rPr lang="en-US" altLang="zh-CN" sz="1400" dirty="0" err="1">
                <a:solidFill>
                  <a:srgbClr val="000000"/>
                </a:solidFill>
                <a:latin typeface="Courier New" panose="02070309020205020404" pitchFamily="49" charset="0"/>
                <a:cs typeface="Courier New" panose="02070309020205020404" pitchFamily="49" charset="0"/>
              </a:rPr>
              <a:t>etc</a:t>
            </a:r>
            <a:r>
              <a:rPr lang="en-US" altLang="zh-CN" sz="1400" dirty="0">
                <a:solidFill>
                  <a:srgbClr val="000000"/>
                </a:solidFill>
                <a:latin typeface="Courier New" panose="02070309020205020404" pitchFamily="49" charset="0"/>
                <a:cs typeface="Courier New" panose="02070309020205020404" pitchFamily="49" charset="0"/>
              </a:rPr>
              <a:t>/profile</a:t>
            </a:r>
            <a:endParaRPr lang="en-US" altLang="zh-CN" sz="1400" dirty="0">
              <a:solidFill>
                <a:srgbClr val="000000"/>
              </a:solidFill>
              <a:latin typeface="Courier New" panose="02070309020205020404" pitchFamily="49" charset="0"/>
              <a:cs typeface="Courier New" panose="02070309020205020404" pitchFamily="49"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11089932" cy="640800"/>
          </a:xfrm>
        </p:spPr>
        <p:txBody>
          <a:bodyPr/>
          <a:lstStyle/>
          <a:p>
            <a:r>
              <a:rPr lang="zh-CN" altLang="en-US" dirty="0" smtClean="0"/>
              <a:t>交叉编译器验证</a:t>
            </a:r>
            <a:endParaRPr lang="zh-CN" altLang="en-US" dirty="0"/>
          </a:p>
        </p:txBody>
      </p:sp>
      <p:sp>
        <p:nvSpPr>
          <p:cNvPr id="4" name="文本占位符 2"/>
          <p:cNvSpPr>
            <a:spLocks noGrp="1"/>
          </p:cNvSpPr>
          <p:nvPr>
            <p:ph type="body" sz="quarter" idx="10"/>
          </p:nvPr>
        </p:nvSpPr>
        <p:spPr>
          <a:xfrm>
            <a:off x="912285" y="1233488"/>
            <a:ext cx="10560048" cy="4680000"/>
          </a:xfrm>
          <a:solidFill>
            <a:schemeClr val="bg1"/>
          </a:solidFill>
          <a:ln>
            <a:noFill/>
          </a:ln>
        </p:spPr>
        <p:txBody>
          <a:bodyPr/>
          <a:lstStyle/>
          <a:p>
            <a:r>
              <a:rPr lang="zh-CN" altLang="en-US" sz="1800" dirty="0">
                <a:effectLst>
                  <a:outerShdw sx="0" sy="0">
                    <a:srgbClr val="000000"/>
                  </a:outerShdw>
                </a:effectLst>
              </a:rPr>
              <a:t>步骤一、</a:t>
            </a:r>
            <a:r>
              <a:rPr lang="zh-CN" altLang="zh-CN" sz="1800" dirty="0"/>
              <a:t>编写测试例子</a:t>
            </a:r>
            <a:endParaRPr lang="en-US" altLang="zh-CN" sz="1800" dirty="0"/>
          </a:p>
          <a:p>
            <a:pPr marL="0" indent="0">
              <a:buNone/>
            </a:pPr>
            <a:r>
              <a:rPr lang="en-US" altLang="zh-CN" sz="1800" dirty="0"/>
              <a:t>	</a:t>
            </a:r>
            <a:r>
              <a:rPr lang="zh-CN" altLang="en-US" sz="1800" dirty="0"/>
              <a:t>这里</a:t>
            </a:r>
            <a:r>
              <a:rPr lang="zh-CN" altLang="zh-CN" sz="1800" dirty="0"/>
              <a:t>编写测试例子</a:t>
            </a:r>
            <a:r>
              <a:rPr lang="en-US" altLang="zh-CN" sz="1800" dirty="0" err="1"/>
              <a:t>hello.c</a:t>
            </a:r>
            <a:r>
              <a:rPr lang="zh-CN" altLang="zh-CN" sz="1800" dirty="0"/>
              <a:t>，代码如下：</a:t>
            </a:r>
            <a:endParaRPr lang="en-US" altLang="zh-CN" sz="1800" dirty="0"/>
          </a:p>
          <a:p>
            <a:r>
              <a:rPr lang="zh-CN" altLang="en-US" sz="1800" dirty="0">
                <a:effectLst>
                  <a:outerShdw sx="0" sy="0">
                    <a:srgbClr val="000000"/>
                  </a:outerShdw>
                </a:effectLst>
              </a:rPr>
              <a:t>步骤二、</a:t>
            </a:r>
            <a:r>
              <a:rPr lang="zh-CN" altLang="zh-CN" sz="1800" dirty="0"/>
              <a:t>执行如下命令，交叉编译</a:t>
            </a:r>
            <a:endParaRPr lang="en-US" altLang="zh-CN" sz="1800" dirty="0"/>
          </a:p>
          <a:p>
            <a:pPr marL="0" indent="0">
              <a:lnSpc>
                <a:spcPct val="100000"/>
              </a:lnSpc>
              <a:buNone/>
            </a:pPr>
            <a:r>
              <a:rPr lang="en-US" altLang="zh-CN" sz="1800" dirty="0"/>
              <a:t>	</a:t>
            </a:r>
            <a:endParaRPr lang="en-US" altLang="zh-CN" sz="1400" dirty="0" smtClean="0">
              <a:latin typeface="Courier New" panose="02070309020205020404" pitchFamily="49" charset="0"/>
              <a:cs typeface="Courier New" panose="02070309020205020404" pitchFamily="49" charset="0"/>
            </a:endParaRPr>
          </a:p>
          <a:p>
            <a:r>
              <a:rPr lang="zh-CN" altLang="zh-CN" sz="1800" dirty="0">
                <a:effectLst>
                  <a:outerShdw sx="0" sy="0">
                    <a:srgbClr val="000000"/>
                  </a:outerShdw>
                </a:effectLst>
              </a:rPr>
              <a:t>步骤三：测试执行</a:t>
            </a:r>
            <a:endParaRPr lang="zh-CN" altLang="zh-CN" sz="1800" dirty="0">
              <a:effectLst>
                <a:outerShdw sx="0" sy="0">
                  <a:srgbClr val="000000"/>
                </a:outerShdw>
              </a:effectLst>
            </a:endParaRPr>
          </a:p>
          <a:p>
            <a:pPr marL="0" indent="0">
              <a:buNone/>
            </a:pPr>
            <a:r>
              <a:rPr lang="en-US" altLang="zh-CN" sz="1800" dirty="0"/>
              <a:t>	</a:t>
            </a:r>
            <a:r>
              <a:rPr lang="zh-CN" altLang="zh-CN" sz="1800" dirty="0"/>
              <a:t>在</a:t>
            </a:r>
            <a:r>
              <a:rPr lang="en-US" altLang="zh-CN" sz="1800" dirty="0"/>
              <a:t>x86</a:t>
            </a:r>
            <a:r>
              <a:rPr lang="zh-CN" altLang="zh-CN" sz="1800" dirty="0"/>
              <a:t>服务器上测试，执行：</a:t>
            </a:r>
            <a:endParaRPr lang="zh-CN" altLang="zh-CN" sz="1800" dirty="0"/>
          </a:p>
          <a:p>
            <a:pPr marL="0" indent="0">
              <a:lnSpc>
                <a:spcPct val="100000"/>
              </a:lnSpc>
              <a:buNone/>
            </a:pPr>
            <a:r>
              <a:rPr lang="en-US" altLang="zh-CN" sz="1800" dirty="0"/>
              <a:t>	</a:t>
            </a:r>
            <a:endParaRPr lang="zh-CN" altLang="zh-CN" sz="1400" dirty="0">
              <a:latin typeface="Courier New" panose="02070309020205020404" pitchFamily="49" charset="0"/>
              <a:cs typeface="Courier New" panose="02070309020205020404" pitchFamily="49" charset="0"/>
            </a:endParaRPr>
          </a:p>
          <a:p>
            <a:pPr marL="0" indent="0">
              <a:buNone/>
            </a:pPr>
            <a:r>
              <a:rPr lang="en-US" altLang="zh-CN" sz="1800" dirty="0"/>
              <a:t>	</a:t>
            </a:r>
            <a:r>
              <a:rPr lang="zh-CN" altLang="en-US" sz="1800" dirty="0"/>
              <a:t>此时</a:t>
            </a:r>
            <a:r>
              <a:rPr lang="zh-CN" altLang="zh-CN" sz="1800" dirty="0" smtClean="0"/>
              <a:t>会</a:t>
            </a:r>
            <a:r>
              <a:rPr lang="zh-CN" altLang="zh-CN" sz="1800" dirty="0"/>
              <a:t>报错，报错内容为</a:t>
            </a:r>
            <a:r>
              <a:rPr lang="zh-CN" altLang="zh-CN" sz="1800" dirty="0" smtClean="0"/>
              <a:t>：</a:t>
            </a:r>
            <a:r>
              <a:rPr lang="en-US" altLang="zh-CN" sz="1400" dirty="0" smtClean="0">
                <a:latin typeface="Courier New" panose="02070309020205020404" pitchFamily="49" charset="0"/>
                <a:cs typeface="Courier New" panose="02070309020205020404" pitchFamily="49" charset="0"/>
              </a:rPr>
              <a:t>-</a:t>
            </a:r>
            <a:r>
              <a:rPr lang="en-US" altLang="zh-CN" sz="1400" dirty="0">
                <a:latin typeface="Courier New" panose="02070309020205020404" pitchFamily="49" charset="0"/>
                <a:cs typeface="Courier New" panose="02070309020205020404" pitchFamily="49" charset="0"/>
              </a:rPr>
              <a:t>bash: ./</a:t>
            </a:r>
            <a:r>
              <a:rPr lang="en-US" altLang="zh-CN" sz="1400" dirty="0" err="1">
                <a:latin typeface="Courier New" panose="02070309020205020404" pitchFamily="49" charset="0"/>
                <a:cs typeface="Courier New" panose="02070309020205020404" pitchFamily="49" charset="0"/>
              </a:rPr>
              <a:t>kp</a:t>
            </a:r>
            <a:r>
              <a:rPr lang="en-US" altLang="zh-CN" sz="1400" dirty="0">
                <a:latin typeface="Courier New" panose="02070309020205020404" pitchFamily="49" charset="0"/>
                <a:cs typeface="Courier New" panose="02070309020205020404" pitchFamily="49" charset="0"/>
              </a:rPr>
              <a:t>-hello: cannot execute binary file</a:t>
            </a:r>
            <a:endParaRPr lang="zh-CN" altLang="zh-CN" sz="1400" dirty="0">
              <a:latin typeface="Courier New" panose="02070309020205020404" pitchFamily="49" charset="0"/>
              <a:cs typeface="Courier New" panose="02070309020205020404" pitchFamily="49" charset="0"/>
            </a:endParaRPr>
          </a:p>
          <a:p>
            <a:pPr marL="0" indent="0">
              <a:buNone/>
            </a:pPr>
            <a:r>
              <a:rPr lang="en-US" altLang="zh-CN" sz="1800" dirty="0"/>
              <a:t>	</a:t>
            </a:r>
            <a:r>
              <a:rPr lang="zh-CN" altLang="zh-CN" sz="1800" dirty="0"/>
              <a:t>将持续拷贝到</a:t>
            </a:r>
            <a:r>
              <a:rPr lang="en-US" altLang="zh-CN" sz="1800" dirty="0"/>
              <a:t>ARM</a:t>
            </a:r>
            <a:r>
              <a:rPr lang="zh-CN" altLang="zh-CN" sz="1800" dirty="0"/>
              <a:t>服务器上，继续执行，显示内容如下：</a:t>
            </a:r>
            <a:endParaRPr lang="zh-CN" altLang="zh-CN" sz="1800" dirty="0"/>
          </a:p>
          <a:p>
            <a:pPr marL="0" indent="0">
              <a:lnSpc>
                <a:spcPct val="100000"/>
              </a:lnSpc>
              <a:buNone/>
            </a:pPr>
            <a:r>
              <a:rPr lang="en-US" altLang="zh-CN" sz="1800" dirty="0"/>
              <a:t>	</a:t>
            </a:r>
            <a:r>
              <a:rPr lang="en-US" altLang="zh-CN" sz="1400" dirty="0">
                <a:latin typeface="Courier New" panose="02070309020205020404" pitchFamily="49" charset="0"/>
                <a:cs typeface="Courier New" panose="02070309020205020404" pitchFamily="49" charset="0"/>
              </a:rPr>
              <a:t>hello </a:t>
            </a:r>
            <a:r>
              <a:rPr lang="en-US" altLang="zh-CN" sz="1400" dirty="0" err="1">
                <a:latin typeface="Courier New" panose="02070309020205020404" pitchFamily="49" charset="0"/>
                <a:cs typeface="Courier New" panose="02070309020205020404" pitchFamily="49" charset="0"/>
              </a:rPr>
              <a:t>linux</a:t>
            </a:r>
            <a:endParaRPr lang="en-US" altLang="zh-CN" sz="1400" dirty="0">
              <a:latin typeface="Courier New" panose="02070309020205020404" pitchFamily="49" charset="0"/>
              <a:cs typeface="Courier New" panose="02070309020205020404" pitchFamily="49" charset="0"/>
            </a:endParaRPr>
          </a:p>
          <a:p>
            <a:pPr marL="0" indent="0">
              <a:buNone/>
            </a:pPr>
            <a:endParaRPr lang="zh-CN" altLang="en-US" sz="1800" dirty="0"/>
          </a:p>
        </p:txBody>
      </p:sp>
      <p:sp>
        <p:nvSpPr>
          <p:cNvPr id="5" name="矩形 4"/>
          <p:cNvSpPr/>
          <p:nvPr/>
        </p:nvSpPr>
        <p:spPr>
          <a:xfrm>
            <a:off x="1775520" y="2672916"/>
            <a:ext cx="9650880" cy="307777"/>
          </a:xfrm>
          <a:prstGeom prst="rect">
            <a:avLst/>
          </a:prstGeom>
          <a:solidFill>
            <a:schemeClr val="bg1">
              <a:lumMod val="85000"/>
            </a:schemeClr>
          </a:solidFill>
        </p:spPr>
        <p:txBody>
          <a:bodyPr wrap="square">
            <a:spAutoFit/>
          </a:bodyPr>
          <a:lstStyle/>
          <a:p>
            <a:r>
              <a:rPr lang="en-US" altLang="zh-CN" sz="1400" dirty="0">
                <a:solidFill>
                  <a:srgbClr val="000000"/>
                </a:solidFill>
                <a:latin typeface="Courier New" panose="02070309020205020404" pitchFamily="49" charset="0"/>
                <a:cs typeface="Courier New" panose="02070309020205020404" pitchFamily="49" charset="0"/>
              </a:rPr>
              <a:t># aarch64-linux-gnu-gcc -o </a:t>
            </a:r>
            <a:r>
              <a:rPr lang="en-US" altLang="zh-CN" sz="1400" dirty="0" err="1">
                <a:solidFill>
                  <a:srgbClr val="000000"/>
                </a:solidFill>
                <a:latin typeface="Courier New" panose="02070309020205020404" pitchFamily="49" charset="0"/>
                <a:cs typeface="Courier New" panose="02070309020205020404" pitchFamily="49" charset="0"/>
              </a:rPr>
              <a:t>kp</a:t>
            </a:r>
            <a:r>
              <a:rPr lang="en-US" altLang="zh-CN" sz="1400" dirty="0">
                <a:solidFill>
                  <a:srgbClr val="000000"/>
                </a:solidFill>
                <a:latin typeface="Courier New" panose="02070309020205020404" pitchFamily="49" charset="0"/>
                <a:cs typeface="Courier New" panose="02070309020205020404" pitchFamily="49" charset="0"/>
              </a:rPr>
              <a:t>-hello </a:t>
            </a:r>
            <a:r>
              <a:rPr lang="en-US" altLang="zh-CN" sz="1400" dirty="0" err="1">
                <a:solidFill>
                  <a:srgbClr val="000000"/>
                </a:solidFill>
                <a:latin typeface="Courier New" panose="02070309020205020404" pitchFamily="49" charset="0"/>
                <a:cs typeface="Courier New" panose="02070309020205020404" pitchFamily="49" charset="0"/>
              </a:rPr>
              <a:t>hello.c</a:t>
            </a:r>
            <a:endParaRPr lang="en-US" altLang="zh-CN" sz="1400" dirty="0">
              <a:solidFill>
                <a:srgbClr val="000000"/>
              </a:solidFill>
              <a:latin typeface="Courier New" panose="02070309020205020404" pitchFamily="49" charset="0"/>
              <a:cs typeface="Courier New" panose="02070309020205020404" pitchFamily="49" charset="0"/>
            </a:endParaRPr>
          </a:p>
        </p:txBody>
      </p:sp>
      <p:sp>
        <p:nvSpPr>
          <p:cNvPr id="6" name="矩形 5"/>
          <p:cNvSpPr/>
          <p:nvPr/>
        </p:nvSpPr>
        <p:spPr>
          <a:xfrm>
            <a:off x="1775520" y="3861048"/>
            <a:ext cx="9650880" cy="307777"/>
          </a:xfrm>
          <a:prstGeom prst="rect">
            <a:avLst/>
          </a:prstGeom>
          <a:solidFill>
            <a:schemeClr val="bg1">
              <a:lumMod val="85000"/>
            </a:schemeClr>
          </a:solidFill>
        </p:spPr>
        <p:txBody>
          <a:bodyPr wrap="square">
            <a:spAutoFit/>
          </a:bodyPr>
          <a:lstStyle/>
          <a:p>
            <a:r>
              <a:rPr lang="en-US" altLang="zh-CN" sz="1400" dirty="0">
                <a:solidFill>
                  <a:srgbClr val="000000"/>
                </a:solidFill>
                <a:latin typeface="Courier New" panose="02070309020205020404" pitchFamily="49" charset="0"/>
                <a:cs typeface="Courier New" panose="02070309020205020404" pitchFamily="49" charset="0"/>
              </a:rPr>
              <a:t># ./</a:t>
            </a:r>
            <a:r>
              <a:rPr lang="en-US" altLang="zh-CN" sz="1400" dirty="0" err="1">
                <a:solidFill>
                  <a:srgbClr val="000000"/>
                </a:solidFill>
                <a:latin typeface="Courier New" panose="02070309020205020404" pitchFamily="49" charset="0"/>
                <a:cs typeface="Courier New" panose="02070309020205020404" pitchFamily="49" charset="0"/>
              </a:rPr>
              <a:t>kp</a:t>
            </a:r>
            <a:r>
              <a:rPr lang="en-US" altLang="zh-CN" sz="1400" dirty="0">
                <a:solidFill>
                  <a:srgbClr val="000000"/>
                </a:solidFill>
                <a:latin typeface="Courier New" panose="02070309020205020404" pitchFamily="49" charset="0"/>
                <a:cs typeface="Courier New" panose="02070309020205020404" pitchFamily="49" charset="0"/>
              </a:rPr>
              <a:t>-hello</a:t>
            </a:r>
            <a:endParaRPr lang="en-US" altLang="zh-CN" sz="1400" dirty="0">
              <a:solidFill>
                <a:srgbClr val="000000"/>
              </a:solidFill>
              <a:latin typeface="Courier New" panose="02070309020205020404" pitchFamily="49" charset="0"/>
              <a:cs typeface="Courier New" panose="02070309020205020404" pitchFamily="49"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pPr lvl="0"/>
            <a:r>
              <a:rPr lang="zh-CN" altLang="zh-CN" dirty="0" smtClean="0"/>
              <a:t>什么</a:t>
            </a:r>
            <a:r>
              <a:rPr lang="zh-CN" altLang="zh-CN" dirty="0"/>
              <a:t>是交叉编译</a:t>
            </a:r>
            <a:r>
              <a:rPr lang="zh-CN" altLang="zh-CN" dirty="0" smtClean="0"/>
              <a:t>？</a:t>
            </a:r>
            <a:r>
              <a:rPr lang="zh-CN" altLang="en-US" dirty="0" smtClean="0"/>
              <a:t>为什么需要交叉编译？</a:t>
            </a:r>
            <a:endParaRPr lang="zh-CN" altLang="zh-CN" dirty="0"/>
          </a:p>
          <a:p>
            <a:pPr marL="0" lvl="0" indent="0">
              <a:buNone/>
            </a:pPr>
            <a:br>
              <a:rPr lang="en-US" altLang="zh-CN" dirty="0" smtClean="0"/>
            </a:br>
            <a:endParaRPr lang="en-US" altLang="zh-CN" dirty="0" smtClean="0"/>
          </a:p>
          <a:p>
            <a:pPr lvl="1"/>
            <a:endParaRPr lang="en-US" altLang="zh-CN" dirty="0" smtClean="0"/>
          </a:p>
          <a:p>
            <a:pPr lvl="1"/>
            <a:endParaRPr lang="zh-CN" alt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本节主要</a:t>
            </a:r>
            <a:r>
              <a:rPr lang="zh-CN" altLang="en-US" dirty="0"/>
              <a:t>讲述了鲲鹏云服务器开发环境的搭建，</a:t>
            </a:r>
            <a:r>
              <a:rPr lang="zh-CN" altLang="en-US" dirty="0" smtClean="0"/>
              <a:t>包括如下：</a:t>
            </a:r>
            <a:endParaRPr lang="en-US" altLang="zh-CN" dirty="0" smtClean="0"/>
          </a:p>
          <a:p>
            <a:pPr lvl="1"/>
            <a:r>
              <a:rPr lang="zh-CN" altLang="en-US" dirty="0"/>
              <a:t>云</a:t>
            </a:r>
            <a:r>
              <a:rPr lang="zh-CN" altLang="en-US" dirty="0" smtClean="0"/>
              <a:t>服务器相关参数功能</a:t>
            </a:r>
            <a:endParaRPr lang="en-US" altLang="zh-CN" dirty="0"/>
          </a:p>
          <a:p>
            <a:pPr lvl="1"/>
            <a:r>
              <a:rPr lang="zh-CN" altLang="en-US" dirty="0" smtClean="0"/>
              <a:t>购买华为云服务器的流程</a:t>
            </a:r>
            <a:endParaRPr lang="en-US" altLang="zh-CN" dirty="0" smtClean="0"/>
          </a:p>
          <a:p>
            <a:pPr lvl="1"/>
            <a:r>
              <a:rPr lang="zh-CN" altLang="en-US" dirty="0" smtClean="0"/>
              <a:t>交叉编译的基础知识</a:t>
            </a:r>
            <a:endParaRPr lang="en-US" altLang="zh-CN" dirty="0" smtClean="0"/>
          </a:p>
          <a:p>
            <a:pPr lvl="1"/>
            <a:r>
              <a:rPr lang="en-US" altLang="zh-CN" dirty="0" err="1"/>
              <a:t>Linaro</a:t>
            </a:r>
            <a:r>
              <a:rPr lang="zh-CN" altLang="en-US" dirty="0"/>
              <a:t>交叉环境</a:t>
            </a:r>
            <a:r>
              <a:rPr lang="zh-CN" altLang="en-US" dirty="0" smtClean="0"/>
              <a:t>搭建</a:t>
            </a:r>
            <a:endParaRPr lang="zh-CN" altLang="en-US" dirty="0"/>
          </a:p>
          <a:p>
            <a:pPr lvl="1"/>
            <a:endParaRPr lang="zh-CN" alt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a:buClr>
                <a:schemeClr val="bg1">
                  <a:lumMod val="50000"/>
                </a:schemeClr>
              </a:buClr>
            </a:pPr>
            <a:r>
              <a:rPr lang="zh-CN" altLang="en-US" dirty="0" smtClean="0">
                <a:solidFill>
                  <a:schemeClr val="bg1">
                    <a:lumMod val="50000"/>
                  </a:schemeClr>
                </a:solidFill>
              </a:rPr>
              <a:t>应用</a:t>
            </a:r>
            <a:r>
              <a:rPr lang="zh-CN" altLang="en-US" dirty="0">
                <a:solidFill>
                  <a:schemeClr val="bg1">
                    <a:lumMod val="50000"/>
                  </a:schemeClr>
                </a:solidFill>
              </a:rPr>
              <a:t>部署与发布概述 </a:t>
            </a:r>
            <a:endParaRPr lang="en-US" altLang="zh-CN" dirty="0">
              <a:solidFill>
                <a:schemeClr val="bg1">
                  <a:lumMod val="50000"/>
                </a:schemeClr>
              </a:solidFill>
            </a:endParaRPr>
          </a:p>
          <a:p>
            <a:pPr>
              <a:buClr>
                <a:schemeClr val="bg1">
                  <a:lumMod val="50000"/>
                </a:schemeClr>
              </a:buClr>
            </a:pPr>
            <a:r>
              <a:rPr lang="zh-CN" altLang="en-US" dirty="0" smtClean="0">
                <a:solidFill>
                  <a:schemeClr val="bg1">
                    <a:lumMod val="50000"/>
                  </a:schemeClr>
                </a:solidFill>
              </a:rPr>
              <a:t>鲲鹏</a:t>
            </a:r>
            <a:r>
              <a:rPr lang="zh-CN" altLang="en-US" dirty="0">
                <a:solidFill>
                  <a:schemeClr val="bg1">
                    <a:lumMod val="50000"/>
                  </a:schemeClr>
                </a:solidFill>
              </a:rPr>
              <a:t>开发环境</a:t>
            </a:r>
            <a:r>
              <a:rPr lang="zh-CN" altLang="en-US" dirty="0" smtClean="0">
                <a:solidFill>
                  <a:schemeClr val="bg1">
                    <a:lumMod val="50000"/>
                  </a:schemeClr>
                </a:solidFill>
              </a:rPr>
              <a:t>搭建</a:t>
            </a:r>
            <a:endParaRPr lang="en-US" altLang="zh-CN" dirty="0" smtClean="0">
              <a:solidFill>
                <a:schemeClr val="bg1">
                  <a:lumMod val="50000"/>
                </a:schemeClr>
              </a:solidFill>
            </a:endParaRPr>
          </a:p>
          <a:p>
            <a:r>
              <a:rPr lang="zh-CN" altLang="en-US" b="1" dirty="0" smtClean="0"/>
              <a:t>软件包制作</a:t>
            </a:r>
            <a:endParaRPr lang="en-US" altLang="zh-CN" b="1" dirty="0" smtClean="0"/>
          </a:p>
          <a:p>
            <a:pPr lvl="1">
              <a:buSzPct val="60000"/>
              <a:buFont typeface="Wingdings" panose="05000000000000000000" pitchFamily="2" charset="2"/>
              <a:buChar char="n"/>
            </a:pPr>
            <a:r>
              <a:rPr lang="en-US" altLang="zh-CN" dirty="0"/>
              <a:t>Linux</a:t>
            </a:r>
            <a:r>
              <a:rPr lang="zh-CN" altLang="en-US" dirty="0"/>
              <a:t>环境下软件安装基础介绍</a:t>
            </a:r>
            <a:endParaRPr lang="en-US" altLang="zh-CN" dirty="0"/>
          </a:p>
          <a:p>
            <a:pPr lvl="1">
              <a:buClr>
                <a:schemeClr val="bg1">
                  <a:lumMod val="50000"/>
                </a:schemeClr>
              </a:buClr>
            </a:pPr>
            <a:r>
              <a:rPr lang="en-US" altLang="zh-CN" dirty="0">
                <a:solidFill>
                  <a:schemeClr val="bg1">
                    <a:lumMod val="50000"/>
                  </a:schemeClr>
                </a:solidFill>
              </a:rPr>
              <a:t>RPM</a:t>
            </a:r>
            <a:r>
              <a:rPr lang="zh-CN" altLang="en-US" dirty="0">
                <a:solidFill>
                  <a:schemeClr val="bg1">
                    <a:lumMod val="50000"/>
                  </a:schemeClr>
                </a:solidFill>
              </a:rPr>
              <a:t>介绍</a:t>
            </a:r>
            <a:endParaRPr lang="en-US" altLang="zh-CN" dirty="0">
              <a:solidFill>
                <a:schemeClr val="bg1">
                  <a:lumMod val="50000"/>
                </a:schemeClr>
              </a:solidFill>
            </a:endParaRPr>
          </a:p>
          <a:p>
            <a:pPr lvl="1">
              <a:buClr>
                <a:schemeClr val="bg1">
                  <a:lumMod val="50000"/>
                </a:schemeClr>
              </a:buClr>
            </a:pPr>
            <a:r>
              <a:rPr lang="en-US" altLang="zh-CN" dirty="0" err="1">
                <a:solidFill>
                  <a:schemeClr val="bg1">
                    <a:lumMod val="50000"/>
                  </a:schemeClr>
                </a:solidFill>
              </a:rPr>
              <a:t>Redis</a:t>
            </a:r>
            <a:r>
              <a:rPr lang="zh-CN" altLang="en-US" dirty="0">
                <a:solidFill>
                  <a:schemeClr val="bg1">
                    <a:lumMod val="50000"/>
                  </a:schemeClr>
                </a:solidFill>
              </a:rPr>
              <a:t>源码包制作成</a:t>
            </a:r>
            <a:r>
              <a:rPr lang="en-US" altLang="zh-CN" dirty="0">
                <a:solidFill>
                  <a:schemeClr val="bg1">
                    <a:lumMod val="50000"/>
                  </a:schemeClr>
                </a:solidFill>
              </a:rPr>
              <a:t>RPM</a:t>
            </a:r>
            <a:r>
              <a:rPr lang="zh-CN" altLang="en-US" dirty="0" smtClean="0">
                <a:solidFill>
                  <a:schemeClr val="bg1">
                    <a:lumMod val="50000"/>
                  </a:schemeClr>
                </a:solidFill>
              </a:rPr>
              <a:t>包</a:t>
            </a:r>
            <a:endParaRPr lang="en-US" altLang="zh-CN" dirty="0"/>
          </a:p>
          <a:p>
            <a:pPr>
              <a:buClr>
                <a:schemeClr val="bg1">
                  <a:lumMod val="50000"/>
                </a:schemeClr>
              </a:buClr>
            </a:pPr>
            <a:r>
              <a:rPr lang="zh-CN" altLang="en-US" dirty="0" smtClean="0">
                <a:solidFill>
                  <a:schemeClr val="bg1">
                    <a:lumMod val="50000"/>
                  </a:schemeClr>
                </a:solidFill>
              </a:rPr>
              <a:t>镜像制作</a:t>
            </a:r>
            <a:endParaRPr lang="en-US" altLang="zh-CN" dirty="0" smtClean="0">
              <a:solidFill>
                <a:schemeClr val="bg1">
                  <a:lumMod val="50000"/>
                </a:schemeClr>
              </a:solidFill>
            </a:endParaRPr>
          </a:p>
          <a:p>
            <a:pPr marL="401320" lvl="1" indent="0">
              <a:buNone/>
            </a:pPr>
            <a:endParaRPr lang="en-US" altLang="zh-CN" dirty="0" smtClean="0">
              <a:solidFill>
                <a:schemeClr val="bg1">
                  <a:lumMod val="50000"/>
                </a:schemeClr>
              </a:solidFill>
            </a:endParaRPr>
          </a:p>
          <a:p>
            <a:endParaRPr lang="zh-CN" altLang="en-US" dirty="0"/>
          </a:p>
          <a:p>
            <a:pPr marL="0" indent="0">
              <a:buNone/>
            </a:pPr>
            <a:endParaRPr lang="zh-CN" alt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r>
              <a:rPr lang="zh-CN" altLang="en-US" dirty="0" smtClean="0"/>
              <a:t>上一小节主要讲述了如何部署软件开发环境，并配置交叉编译工具，本节主要讲解如何对应用进行打包。虽然现在</a:t>
            </a:r>
            <a:r>
              <a:rPr lang="en-US" altLang="zh-CN" dirty="0" smtClean="0"/>
              <a:t>CentOS</a:t>
            </a:r>
            <a:r>
              <a:rPr lang="zh-CN" altLang="en-US" dirty="0" smtClean="0"/>
              <a:t>操作系统</a:t>
            </a:r>
            <a:r>
              <a:rPr lang="zh-CN" altLang="en-US" dirty="0"/>
              <a:t>早已经完成了对</a:t>
            </a:r>
            <a:r>
              <a:rPr lang="en-US" altLang="zh-CN" dirty="0"/>
              <a:t>yum</a:t>
            </a:r>
            <a:r>
              <a:rPr lang="zh-CN" altLang="en-US" dirty="0"/>
              <a:t>的支持，但是由于</a:t>
            </a:r>
            <a:r>
              <a:rPr lang="en-US" altLang="zh-CN" dirty="0"/>
              <a:t>yum</a:t>
            </a:r>
            <a:r>
              <a:rPr lang="zh-CN" altLang="en-US" dirty="0"/>
              <a:t>依然还是基于</a:t>
            </a:r>
            <a:r>
              <a:rPr lang="en-US" altLang="zh-CN" dirty="0"/>
              <a:t>RPM</a:t>
            </a:r>
            <a:r>
              <a:rPr lang="zh-CN" altLang="en-US" dirty="0"/>
              <a:t>机制的，</a:t>
            </a:r>
            <a:r>
              <a:rPr lang="zh-CN" altLang="en-US" dirty="0" smtClean="0"/>
              <a:t>所以</a:t>
            </a:r>
            <a:r>
              <a:rPr lang="zh-CN" altLang="en-US" dirty="0"/>
              <a:t>本节介绍了</a:t>
            </a:r>
            <a:r>
              <a:rPr lang="en-US" altLang="zh-CN" dirty="0"/>
              <a:t>RPM</a:t>
            </a:r>
            <a:r>
              <a:rPr lang="zh-CN" altLang="en-US" dirty="0"/>
              <a:t>打包</a:t>
            </a:r>
            <a:r>
              <a:rPr lang="zh-CN" altLang="en-US" dirty="0" smtClean="0"/>
              <a:t>的原理，过程，优点</a:t>
            </a:r>
            <a:r>
              <a:rPr lang="zh-CN" altLang="en-US" dirty="0"/>
              <a:t>和</a:t>
            </a:r>
            <a:r>
              <a:rPr lang="zh-CN" altLang="en-US" dirty="0" smtClean="0"/>
              <a:t>必要性。</a:t>
            </a:r>
            <a:endParaRPr lang="en-US" altLang="zh-CN" dirty="0" smtClean="0"/>
          </a:p>
          <a:p>
            <a:r>
              <a:rPr lang="zh-CN" altLang="en-US" dirty="0"/>
              <a:t>学完本节后，您将能够</a:t>
            </a:r>
            <a:r>
              <a:rPr lang="zh-CN" altLang="en-US" dirty="0" smtClean="0"/>
              <a:t>：</a:t>
            </a:r>
            <a:endParaRPr lang="zh-CN" altLang="en-US" dirty="0"/>
          </a:p>
          <a:p>
            <a:pPr lvl="1"/>
            <a:r>
              <a:rPr lang="zh-CN" altLang="en-US" dirty="0"/>
              <a:t>为什么要打包</a:t>
            </a:r>
            <a:endParaRPr lang="zh-CN" altLang="en-US" dirty="0"/>
          </a:p>
          <a:p>
            <a:pPr lvl="1"/>
            <a:r>
              <a:rPr lang="zh-CN" altLang="en-US" dirty="0"/>
              <a:t>如何制作</a:t>
            </a:r>
            <a:r>
              <a:rPr lang="en-US" altLang="zh-CN" dirty="0"/>
              <a:t>RPM</a:t>
            </a:r>
            <a:r>
              <a:rPr lang="zh-CN" altLang="en-US" dirty="0"/>
              <a:t>打包</a:t>
            </a:r>
            <a:endParaRPr lang="zh-CN" altLang="en-US" dirty="0"/>
          </a:p>
          <a:p>
            <a:pPr lvl="1"/>
            <a:r>
              <a:rPr lang="en-US" altLang="zh-CN" dirty="0"/>
              <a:t>RPM</a:t>
            </a:r>
            <a:r>
              <a:rPr lang="zh-CN" altLang="en-US" dirty="0"/>
              <a:t>打包原理</a:t>
            </a:r>
            <a:endParaRPr lang="zh-CN" altLang="en-US" dirty="0"/>
          </a:p>
          <a:p>
            <a:pPr lvl="1"/>
            <a:r>
              <a:rPr lang="en-US" altLang="zh-CN" dirty="0" err="1"/>
              <a:t>Redis</a:t>
            </a:r>
            <a:r>
              <a:rPr lang="zh-CN" altLang="en-US" dirty="0"/>
              <a:t>源码包制作成</a:t>
            </a:r>
            <a:r>
              <a:rPr lang="en-US" altLang="zh-CN" dirty="0"/>
              <a:t>RPM</a:t>
            </a:r>
            <a:r>
              <a:rPr lang="zh-CN" altLang="en-US" dirty="0"/>
              <a:t>包</a:t>
            </a:r>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z="3600" dirty="0" smtClean="0"/>
              <a:t>Linux</a:t>
            </a:r>
            <a:r>
              <a:rPr lang="zh-CN" altLang="en-US" sz="3600" dirty="0"/>
              <a:t>安装</a:t>
            </a:r>
            <a:r>
              <a:rPr lang="zh-CN" altLang="en-US" sz="3600" dirty="0" smtClean="0"/>
              <a:t>软件</a:t>
            </a:r>
            <a:br>
              <a:rPr lang="en-US" altLang="zh-CN" sz="3600" dirty="0"/>
            </a:br>
            <a:endParaRPr lang="zh-CN" altLang="en-US" dirty="0"/>
          </a:p>
        </p:txBody>
      </p:sp>
      <p:sp>
        <p:nvSpPr>
          <p:cNvPr id="5" name="文本占位符 4"/>
          <p:cNvSpPr>
            <a:spLocks noGrp="1"/>
          </p:cNvSpPr>
          <p:nvPr>
            <p:ph type="body" sz="quarter" idx="10"/>
          </p:nvPr>
        </p:nvSpPr>
        <p:spPr>
          <a:xfrm>
            <a:off x="912285" y="1233488"/>
            <a:ext cx="10560048" cy="5148262"/>
          </a:xfrm>
        </p:spPr>
        <p:txBody>
          <a:bodyPr/>
          <a:lstStyle/>
          <a:p>
            <a:r>
              <a:rPr lang="en-US" altLang="zh-CN" dirty="0"/>
              <a:t>Linux</a:t>
            </a:r>
            <a:r>
              <a:rPr lang="zh-CN" altLang="en-US" dirty="0"/>
              <a:t>目前安装软件的方式有三种</a:t>
            </a:r>
            <a:r>
              <a:rPr lang="zh-CN" altLang="en-US" dirty="0" smtClean="0"/>
              <a:t>：源码安装，</a:t>
            </a:r>
            <a:r>
              <a:rPr lang="en-US" altLang="zh-CN" dirty="0" smtClean="0"/>
              <a:t>yum</a:t>
            </a:r>
            <a:r>
              <a:rPr lang="zh-CN" altLang="en-US" dirty="0"/>
              <a:t>安装软件</a:t>
            </a:r>
            <a:r>
              <a:rPr lang="zh-CN" altLang="en-US" dirty="0" smtClean="0"/>
              <a:t>，</a:t>
            </a:r>
            <a:r>
              <a:rPr lang="en-US" altLang="zh-CN" dirty="0" smtClean="0"/>
              <a:t>RPM</a:t>
            </a:r>
            <a:r>
              <a:rPr lang="zh-CN" altLang="en-US" dirty="0" smtClean="0"/>
              <a:t>安装</a:t>
            </a:r>
            <a:r>
              <a:rPr lang="zh-CN" altLang="en-US" dirty="0"/>
              <a:t>安装</a:t>
            </a:r>
            <a:r>
              <a:rPr lang="zh-CN" altLang="en-US" dirty="0" smtClean="0"/>
              <a:t>。</a:t>
            </a:r>
            <a:endParaRPr lang="en-US" altLang="zh-CN" dirty="0" smtClean="0"/>
          </a:p>
          <a:p>
            <a:r>
              <a:rPr lang="zh-CN" altLang="en-US" dirty="0"/>
              <a:t>本节主要介绍</a:t>
            </a:r>
            <a:r>
              <a:rPr lang="en-US" altLang="zh-CN" dirty="0"/>
              <a:t>RPM</a:t>
            </a:r>
            <a:r>
              <a:rPr lang="zh-CN" altLang="en-US" dirty="0"/>
              <a:t>方式。</a:t>
            </a:r>
            <a:endParaRPr lang="zh-CN" altLang="en-US" dirty="0"/>
          </a:p>
          <a:p>
            <a:endParaRPr lang="en-US" altLang="zh-CN" dirty="0" smtClean="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pPr marL="0" indent="0">
              <a:buNone/>
            </a:pPr>
            <a:endParaRPr lang="en-US" altLang="zh-CN" dirty="0" smtClean="0"/>
          </a:p>
          <a:p>
            <a:pPr marL="0" indent="0">
              <a:buNone/>
            </a:pPr>
            <a:r>
              <a:rPr lang="zh-CN" altLang="en-US" dirty="0" smtClean="0"/>
              <a:t>本</a:t>
            </a:r>
            <a:r>
              <a:rPr lang="zh-CN" altLang="en-US" dirty="0"/>
              <a:t>节主要介绍</a:t>
            </a:r>
            <a:r>
              <a:rPr lang="en-US" altLang="zh-CN" dirty="0"/>
              <a:t>RPM</a:t>
            </a:r>
            <a:r>
              <a:rPr lang="zh-CN" altLang="en-US" dirty="0"/>
              <a:t>方式。</a:t>
            </a:r>
            <a:endParaRPr lang="zh-CN" altLang="en-US" dirty="0"/>
          </a:p>
          <a:p>
            <a:endParaRPr lang="en-US" altLang="zh-CN" dirty="0" smtClean="0"/>
          </a:p>
        </p:txBody>
      </p:sp>
      <p:graphicFrame>
        <p:nvGraphicFramePr>
          <p:cNvPr id="4" name="图示 3"/>
          <p:cNvGraphicFramePr/>
          <p:nvPr/>
        </p:nvGraphicFramePr>
        <p:xfrm>
          <a:off x="1775520" y="2243136"/>
          <a:ext cx="8684215" cy="381415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b="1" dirty="0" smtClean="0"/>
              <a:t>应用</a:t>
            </a:r>
            <a:r>
              <a:rPr lang="zh-CN" altLang="en-US" b="1" dirty="0"/>
              <a:t>部署与发布概述 </a:t>
            </a:r>
            <a:endParaRPr lang="en-US" altLang="zh-CN" b="1" dirty="0" smtClean="0"/>
          </a:p>
          <a:p>
            <a:pPr>
              <a:buClr>
                <a:schemeClr val="bg1">
                  <a:lumMod val="50000"/>
                </a:schemeClr>
              </a:buClr>
            </a:pPr>
            <a:r>
              <a:rPr lang="zh-CN" altLang="en-US" dirty="0" smtClean="0">
                <a:solidFill>
                  <a:schemeClr val="bg1">
                    <a:lumMod val="50000"/>
                  </a:schemeClr>
                </a:solidFill>
              </a:rPr>
              <a:t>鲲鹏</a:t>
            </a:r>
            <a:r>
              <a:rPr lang="zh-CN" altLang="en-US" dirty="0">
                <a:solidFill>
                  <a:schemeClr val="bg1">
                    <a:lumMod val="50000"/>
                  </a:schemeClr>
                </a:solidFill>
              </a:rPr>
              <a:t>开发环境搭建</a:t>
            </a:r>
            <a:endParaRPr lang="en-US" altLang="zh-CN" dirty="0">
              <a:solidFill>
                <a:schemeClr val="bg1">
                  <a:lumMod val="50000"/>
                </a:schemeClr>
              </a:solidFill>
            </a:endParaRPr>
          </a:p>
          <a:p>
            <a:pPr>
              <a:buClr>
                <a:schemeClr val="bg1">
                  <a:lumMod val="50000"/>
                </a:schemeClr>
              </a:buClr>
            </a:pPr>
            <a:r>
              <a:rPr lang="zh-CN" altLang="en-US" dirty="0" smtClean="0">
                <a:solidFill>
                  <a:schemeClr val="bg1">
                    <a:lumMod val="50000"/>
                  </a:schemeClr>
                </a:solidFill>
              </a:rPr>
              <a:t>软件包</a:t>
            </a:r>
            <a:r>
              <a:rPr lang="zh-CN" altLang="en-US" dirty="0">
                <a:solidFill>
                  <a:schemeClr val="bg1">
                    <a:lumMod val="50000"/>
                  </a:schemeClr>
                </a:solidFill>
              </a:rPr>
              <a:t>制作</a:t>
            </a:r>
            <a:endParaRPr lang="en-US" altLang="zh-CN" dirty="0">
              <a:solidFill>
                <a:schemeClr val="bg1">
                  <a:lumMod val="50000"/>
                </a:schemeClr>
              </a:solidFill>
            </a:endParaRPr>
          </a:p>
          <a:p>
            <a:pPr>
              <a:buClr>
                <a:schemeClr val="bg1">
                  <a:lumMod val="50000"/>
                </a:schemeClr>
              </a:buClr>
            </a:pPr>
            <a:r>
              <a:rPr lang="zh-CN" altLang="en-US" dirty="0" smtClean="0">
                <a:solidFill>
                  <a:schemeClr val="bg1">
                    <a:lumMod val="50000"/>
                  </a:schemeClr>
                </a:solidFill>
              </a:rPr>
              <a:t>镜像制作</a:t>
            </a:r>
            <a:endParaRPr lang="en-US" altLang="zh-CN"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a:buClr>
                <a:schemeClr val="bg1">
                  <a:lumMod val="50000"/>
                </a:schemeClr>
              </a:buClr>
            </a:pPr>
            <a:r>
              <a:rPr lang="zh-CN" altLang="en-US" dirty="0">
                <a:solidFill>
                  <a:schemeClr val="bg1">
                    <a:lumMod val="50000"/>
                  </a:schemeClr>
                </a:solidFill>
              </a:rPr>
              <a:t>应用部署与发布概述 </a:t>
            </a:r>
            <a:endParaRPr lang="en-US" altLang="zh-CN" dirty="0">
              <a:solidFill>
                <a:schemeClr val="bg1">
                  <a:lumMod val="50000"/>
                </a:schemeClr>
              </a:solidFill>
            </a:endParaRPr>
          </a:p>
          <a:p>
            <a:pPr>
              <a:buClr>
                <a:schemeClr val="bg1">
                  <a:lumMod val="50000"/>
                </a:schemeClr>
              </a:buClr>
            </a:pPr>
            <a:r>
              <a:rPr lang="zh-CN" altLang="en-US" dirty="0" smtClean="0">
                <a:solidFill>
                  <a:schemeClr val="bg1">
                    <a:lumMod val="50000"/>
                  </a:schemeClr>
                </a:solidFill>
              </a:rPr>
              <a:t>鲲鹏</a:t>
            </a:r>
            <a:r>
              <a:rPr lang="zh-CN" altLang="en-US" dirty="0">
                <a:solidFill>
                  <a:schemeClr val="bg1">
                    <a:lumMod val="50000"/>
                  </a:schemeClr>
                </a:solidFill>
              </a:rPr>
              <a:t>开发环境</a:t>
            </a:r>
            <a:r>
              <a:rPr lang="zh-CN" altLang="en-US" dirty="0" smtClean="0">
                <a:solidFill>
                  <a:schemeClr val="bg1">
                    <a:lumMod val="50000"/>
                  </a:schemeClr>
                </a:solidFill>
              </a:rPr>
              <a:t>搭建</a:t>
            </a:r>
            <a:endParaRPr lang="en-US" altLang="zh-CN" dirty="0" smtClean="0">
              <a:solidFill>
                <a:schemeClr val="bg1">
                  <a:lumMod val="50000"/>
                </a:schemeClr>
              </a:solidFill>
            </a:endParaRPr>
          </a:p>
          <a:p>
            <a:r>
              <a:rPr lang="zh-CN" altLang="en-US" b="1" dirty="0" smtClean="0"/>
              <a:t>软件包制作</a:t>
            </a:r>
            <a:endParaRPr lang="en-US" altLang="zh-CN" b="1" dirty="0" smtClean="0"/>
          </a:p>
          <a:p>
            <a:pPr lvl="1"/>
            <a:r>
              <a:rPr lang="en-US" altLang="zh-CN" dirty="0">
                <a:solidFill>
                  <a:schemeClr val="bg1">
                    <a:lumMod val="50000"/>
                  </a:schemeClr>
                </a:solidFill>
                <a:latin typeface="+mn-ea"/>
              </a:rPr>
              <a:t>Linux</a:t>
            </a:r>
            <a:r>
              <a:rPr lang="zh-CN" altLang="en-US" dirty="0">
                <a:solidFill>
                  <a:schemeClr val="bg1">
                    <a:lumMod val="50000"/>
                  </a:schemeClr>
                </a:solidFill>
                <a:latin typeface="+mn-ea"/>
              </a:rPr>
              <a:t>环境下软件安装基础介绍</a:t>
            </a:r>
            <a:endParaRPr lang="en-US" altLang="zh-CN" dirty="0">
              <a:solidFill>
                <a:schemeClr val="bg1">
                  <a:lumMod val="50000"/>
                </a:schemeClr>
              </a:solidFill>
              <a:latin typeface="+mn-ea"/>
            </a:endParaRPr>
          </a:p>
          <a:p>
            <a:pPr lvl="1">
              <a:buSzPct val="60000"/>
              <a:buFont typeface="Wingdings" panose="05000000000000000000" pitchFamily="2" charset="2"/>
              <a:buChar char="n"/>
            </a:pPr>
            <a:r>
              <a:rPr lang="en-US" altLang="zh-CN" dirty="0" smtClean="0"/>
              <a:t>RPM</a:t>
            </a:r>
            <a:r>
              <a:rPr lang="zh-CN" altLang="en-US" dirty="0" smtClean="0"/>
              <a:t>介绍</a:t>
            </a:r>
            <a:endParaRPr lang="en-US" altLang="zh-CN" dirty="0">
              <a:solidFill>
                <a:schemeClr val="bg1">
                  <a:lumMod val="50000"/>
                </a:schemeClr>
              </a:solidFill>
            </a:endParaRPr>
          </a:p>
          <a:p>
            <a:pPr lvl="1"/>
            <a:r>
              <a:rPr lang="en-US" altLang="zh-CN" dirty="0" err="1">
                <a:solidFill>
                  <a:schemeClr val="bg1">
                    <a:lumMod val="50000"/>
                  </a:schemeClr>
                </a:solidFill>
                <a:latin typeface="+mn-ea"/>
              </a:rPr>
              <a:t>Redis</a:t>
            </a:r>
            <a:r>
              <a:rPr lang="zh-CN" altLang="en-US" dirty="0">
                <a:solidFill>
                  <a:schemeClr val="bg1">
                    <a:lumMod val="50000"/>
                  </a:schemeClr>
                </a:solidFill>
                <a:latin typeface="+mn-ea"/>
              </a:rPr>
              <a:t>源码包制作成</a:t>
            </a:r>
            <a:r>
              <a:rPr lang="en-US" altLang="zh-CN" dirty="0">
                <a:solidFill>
                  <a:schemeClr val="bg1">
                    <a:lumMod val="50000"/>
                  </a:schemeClr>
                </a:solidFill>
                <a:latin typeface="+mn-ea"/>
              </a:rPr>
              <a:t>RPM</a:t>
            </a:r>
            <a:r>
              <a:rPr lang="zh-CN" altLang="en-US" dirty="0">
                <a:solidFill>
                  <a:schemeClr val="bg1">
                    <a:lumMod val="50000"/>
                  </a:schemeClr>
                </a:solidFill>
                <a:latin typeface="+mn-ea"/>
              </a:rPr>
              <a:t>包</a:t>
            </a:r>
            <a:endParaRPr lang="en-US" altLang="zh-CN" dirty="0">
              <a:solidFill>
                <a:schemeClr val="bg1">
                  <a:lumMod val="50000"/>
                </a:schemeClr>
              </a:solidFill>
              <a:latin typeface="+mn-ea"/>
            </a:endParaRPr>
          </a:p>
          <a:p>
            <a:pPr>
              <a:buClr>
                <a:schemeClr val="bg1">
                  <a:lumMod val="50000"/>
                </a:schemeClr>
              </a:buClr>
            </a:pPr>
            <a:r>
              <a:rPr lang="zh-CN" altLang="en-US" dirty="0" smtClean="0">
                <a:solidFill>
                  <a:schemeClr val="bg1">
                    <a:lumMod val="50000"/>
                  </a:schemeClr>
                </a:solidFill>
              </a:rPr>
              <a:t>镜像制作</a:t>
            </a:r>
            <a:endParaRPr lang="en-US" altLang="zh-CN" dirty="0" smtClean="0">
              <a:solidFill>
                <a:schemeClr val="bg1">
                  <a:lumMod val="50000"/>
                </a:schemeClr>
              </a:solidFill>
            </a:endParaRPr>
          </a:p>
          <a:p>
            <a:pPr marL="0" indent="0">
              <a:buNone/>
            </a:pPr>
            <a:endParaRPr lang="zh-CN" altLang="en-US" dirty="0"/>
          </a:p>
          <a:p>
            <a:pPr marL="0" indent="0">
              <a:buNone/>
            </a:pPr>
            <a:endParaRPr lang="zh-CN" alt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RPM</a:t>
            </a:r>
            <a:r>
              <a:rPr lang="zh-CN" altLang="en-US" dirty="0" smtClean="0"/>
              <a:t>概述</a:t>
            </a:r>
            <a:endParaRPr lang="zh-CN" altLang="en-US" dirty="0"/>
          </a:p>
        </p:txBody>
      </p:sp>
      <p:sp>
        <p:nvSpPr>
          <p:cNvPr id="3" name="文本占位符 2"/>
          <p:cNvSpPr>
            <a:spLocks noGrp="1"/>
          </p:cNvSpPr>
          <p:nvPr>
            <p:ph type="body" sz="quarter" idx="10"/>
          </p:nvPr>
        </p:nvSpPr>
        <p:spPr>
          <a:xfrm>
            <a:off x="912285" y="1233488"/>
            <a:ext cx="10560048" cy="5219848"/>
          </a:xfrm>
        </p:spPr>
        <p:txBody>
          <a:bodyPr/>
          <a:lstStyle/>
          <a:p>
            <a:r>
              <a:rPr lang="en-US" altLang="zh-CN" sz="2000" dirty="0" smtClean="0"/>
              <a:t>RPM</a:t>
            </a:r>
            <a:r>
              <a:rPr lang="zh-CN" altLang="en-US" sz="2000" dirty="0" smtClean="0"/>
              <a:t>（</a:t>
            </a:r>
            <a:r>
              <a:rPr lang="en-US" altLang="zh-CN" sz="2000" dirty="0"/>
              <a:t>Redhat Package Manager</a:t>
            </a:r>
            <a:r>
              <a:rPr lang="zh-CN" altLang="en-US" sz="2000" dirty="0"/>
              <a:t>）</a:t>
            </a:r>
            <a:r>
              <a:rPr lang="zh-CN" altLang="en-US" sz="2000" dirty="0" smtClean="0"/>
              <a:t>是用于</a:t>
            </a:r>
            <a:r>
              <a:rPr lang="en-US" altLang="zh-CN" sz="2000" dirty="0" err="1" smtClean="0"/>
              <a:t>Redhat</a:t>
            </a:r>
            <a:r>
              <a:rPr lang="zh-CN" altLang="en-US" sz="2000" dirty="0" smtClean="0"/>
              <a:t>、</a:t>
            </a:r>
            <a:r>
              <a:rPr lang="en-US" altLang="zh-CN" sz="2000" dirty="0" smtClean="0"/>
              <a:t>CentOS</a:t>
            </a:r>
            <a:r>
              <a:rPr lang="zh-CN" altLang="en-US" sz="2000" dirty="0" smtClean="0"/>
              <a:t>、</a:t>
            </a:r>
            <a:r>
              <a:rPr lang="en-US" altLang="zh-CN" sz="2000" dirty="0" smtClean="0"/>
              <a:t>Fedora</a:t>
            </a:r>
            <a:r>
              <a:rPr lang="zh-CN" altLang="en-US" sz="2000" dirty="0" smtClean="0"/>
              <a:t>等</a:t>
            </a:r>
            <a:r>
              <a:rPr lang="en-US" altLang="zh-CN" sz="2000" dirty="0" smtClean="0"/>
              <a:t>Linux</a:t>
            </a:r>
            <a:r>
              <a:rPr lang="zh-CN" altLang="en-US" sz="2000" dirty="0" smtClean="0"/>
              <a:t>操作系统的常见软件包</a:t>
            </a:r>
            <a:r>
              <a:rPr lang="zh-CN" altLang="en-US" sz="2000" dirty="0"/>
              <a:t>管理器</a:t>
            </a:r>
            <a:r>
              <a:rPr lang="zh-CN" altLang="en-US" sz="2000" dirty="0" smtClean="0"/>
              <a:t>。它</a:t>
            </a:r>
            <a:r>
              <a:rPr lang="zh-CN" altLang="en-US" sz="2000" dirty="0"/>
              <a:t>允许分发已编译的软件</a:t>
            </a:r>
            <a:r>
              <a:rPr lang="zh-CN" altLang="en-US" sz="2000" dirty="0" smtClean="0"/>
              <a:t>，支持一键安装软件。</a:t>
            </a:r>
            <a:endParaRPr lang="en-US" altLang="zh-CN" sz="2000" dirty="0" smtClean="0"/>
          </a:p>
          <a:p>
            <a:r>
              <a:rPr lang="zh-CN" altLang="en-US" sz="2000" dirty="0" smtClean="0"/>
              <a:t>由于 </a:t>
            </a:r>
            <a:r>
              <a:rPr lang="en-US" altLang="zh-CN" sz="2000" dirty="0" smtClean="0"/>
              <a:t>RPM </a:t>
            </a:r>
            <a:r>
              <a:rPr lang="zh-CN" altLang="en-US" sz="2000" dirty="0" smtClean="0"/>
              <a:t>是过</a:t>
            </a:r>
            <a:r>
              <a:rPr lang="zh-CN" altLang="en-US" sz="2000" dirty="0"/>
              <a:t>预先编译并打包成为 </a:t>
            </a:r>
            <a:r>
              <a:rPr lang="en-US" altLang="zh-CN" sz="2000" dirty="0" smtClean="0"/>
              <a:t>RPM </a:t>
            </a:r>
            <a:r>
              <a:rPr lang="zh-CN" altLang="en-US" sz="2000" dirty="0"/>
              <a:t>文件格式后，再加以安装的一种方式，并且还能够进行数据库的</a:t>
            </a:r>
            <a:r>
              <a:rPr lang="zh-CN" altLang="en-US" sz="2000" dirty="0" smtClean="0"/>
              <a:t>记载，所以 </a:t>
            </a:r>
            <a:r>
              <a:rPr lang="en-US" altLang="zh-CN" sz="2000" dirty="0" smtClean="0"/>
              <a:t>RPM </a:t>
            </a:r>
            <a:r>
              <a:rPr lang="zh-CN" altLang="en-US" sz="2000" dirty="0"/>
              <a:t>有以下的优点</a:t>
            </a:r>
            <a:r>
              <a:rPr lang="zh-CN" altLang="en-US" sz="2000" dirty="0" smtClean="0"/>
              <a:t>：</a:t>
            </a:r>
            <a:endParaRPr lang="en-US" altLang="zh-CN" sz="2000" dirty="0" smtClean="0"/>
          </a:p>
          <a:p>
            <a:endParaRPr lang="en-US" altLang="zh-CN" sz="2000" dirty="0" smtClean="0"/>
          </a:p>
          <a:p>
            <a:endParaRPr lang="zh-CN" altLang="en-US" sz="2000" dirty="0"/>
          </a:p>
        </p:txBody>
      </p:sp>
      <p:graphicFrame>
        <p:nvGraphicFramePr>
          <p:cNvPr id="8" name="图示 7"/>
          <p:cNvGraphicFramePr/>
          <p:nvPr/>
        </p:nvGraphicFramePr>
        <p:xfrm>
          <a:off x="2819636" y="3204365"/>
          <a:ext cx="6548276" cy="317738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RPMbuild</a:t>
            </a:r>
            <a:endParaRPr lang="zh-CN" altLang="en-US" dirty="0"/>
          </a:p>
        </p:txBody>
      </p:sp>
      <p:sp>
        <p:nvSpPr>
          <p:cNvPr id="3" name="文本占位符 2"/>
          <p:cNvSpPr>
            <a:spLocks noGrp="1"/>
          </p:cNvSpPr>
          <p:nvPr>
            <p:ph type="body" sz="quarter" idx="10"/>
          </p:nvPr>
        </p:nvSpPr>
        <p:spPr/>
        <p:txBody>
          <a:bodyPr/>
          <a:lstStyle/>
          <a:p>
            <a:pPr marL="0" indent="0" algn="l">
              <a:buNone/>
            </a:pPr>
            <a:r>
              <a:rPr lang="en-US" altLang="zh-CN" sz="2000" dirty="0" err="1"/>
              <a:t>RPM</a:t>
            </a:r>
            <a:r>
              <a:rPr lang="en-US" altLang="zh-CN" sz="2000" dirty="0" err="1" smtClean="0"/>
              <a:t>build</a:t>
            </a:r>
            <a:r>
              <a:rPr lang="zh-CN" altLang="en-US" sz="2000" dirty="0" smtClean="0"/>
              <a:t>是</a:t>
            </a:r>
            <a:r>
              <a:rPr lang="zh-CN" altLang="en-US" sz="2000" dirty="0"/>
              <a:t>用来指示转换的源码编译成二进制文件的</a:t>
            </a:r>
            <a:r>
              <a:rPr lang="zh-CN" altLang="en-US" sz="2000" dirty="0" smtClean="0"/>
              <a:t>包</a:t>
            </a:r>
            <a:r>
              <a:rPr lang="en-US" altLang="zh-CN" sz="2000" dirty="0" smtClean="0"/>
              <a:t>, </a:t>
            </a:r>
            <a:r>
              <a:rPr lang="zh-CN" altLang="en-US" sz="2000" dirty="0" smtClean="0"/>
              <a:t>如果</a:t>
            </a:r>
            <a:r>
              <a:rPr lang="zh-CN" altLang="en-US" sz="2000" dirty="0"/>
              <a:t>想发布</a:t>
            </a:r>
            <a:r>
              <a:rPr lang="en-US" altLang="zh-CN" sz="2000" dirty="0"/>
              <a:t>rpm</a:t>
            </a:r>
            <a:r>
              <a:rPr lang="zh-CN" altLang="en-US" sz="2000" dirty="0"/>
              <a:t>格式的源码包或者是二进制包，就要</a:t>
            </a:r>
            <a:r>
              <a:rPr lang="zh-CN" altLang="en-US" sz="2000" dirty="0" smtClean="0"/>
              <a:t>使用</a:t>
            </a:r>
            <a:r>
              <a:rPr lang="en-US" altLang="zh-CN" sz="2000" dirty="0" err="1"/>
              <a:t>RPM</a:t>
            </a:r>
            <a:r>
              <a:rPr lang="en-US" altLang="zh-CN" sz="2000" dirty="0" err="1" smtClean="0"/>
              <a:t>build</a:t>
            </a:r>
            <a:r>
              <a:rPr lang="zh-CN" altLang="en-US" sz="2000" dirty="0" smtClean="0"/>
              <a:t>工具。</a:t>
            </a:r>
            <a:endParaRPr lang="en-US" altLang="zh-CN" sz="2000" dirty="0" smtClean="0"/>
          </a:p>
          <a:p>
            <a:pPr marL="0" indent="0" algn="l">
              <a:buNone/>
            </a:pPr>
            <a:r>
              <a:rPr lang="en-US" altLang="zh-CN" sz="2000" dirty="0" err="1" smtClean="0"/>
              <a:t>RPMbuild</a:t>
            </a:r>
            <a:r>
              <a:rPr lang="zh-CN" altLang="en-US" sz="2000" dirty="0" smtClean="0"/>
              <a:t>文件夹的目录结构如下：</a:t>
            </a:r>
            <a:br>
              <a:rPr lang="en-US" altLang="zh-CN" sz="2000" dirty="0" smtClean="0"/>
            </a:br>
            <a:br>
              <a:rPr lang="en-US" altLang="zh-CN" sz="2000" dirty="0" smtClean="0"/>
            </a:br>
            <a:br>
              <a:rPr lang="en-US" altLang="zh-CN" sz="2000" dirty="0" smtClean="0"/>
            </a:br>
            <a:br>
              <a:rPr lang="en-US" altLang="zh-CN" sz="2000" dirty="0" smtClean="0"/>
            </a:br>
            <a:endParaRPr lang="zh-CN" altLang="en-US" sz="2000" dirty="0"/>
          </a:p>
        </p:txBody>
      </p:sp>
      <p:sp>
        <p:nvSpPr>
          <p:cNvPr id="7" name="矩形 6"/>
          <p:cNvSpPr/>
          <p:nvPr/>
        </p:nvSpPr>
        <p:spPr bwMode="auto">
          <a:xfrm>
            <a:off x="3725160" y="3261302"/>
            <a:ext cx="1080120" cy="333342"/>
          </a:xfrm>
          <a:prstGeom prst="rect">
            <a:avLst/>
          </a:prstGeom>
          <a:solidFill>
            <a:srgbClr val="00B0F0"/>
          </a:soli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scene3d>
              <a:camera prst="orthographicFront"/>
              <a:lightRig rig="soft" dir="t">
                <a:rot lat="0" lon="0" rev="15600000"/>
              </a:lightRig>
            </a:scene3d>
            <a:sp3d extrusionH="57150" prstMaterial="softEdge">
              <a:bevelT w="25400" h="38100"/>
            </a:sp3d>
          </a:bodyPr>
          <a:lstStyle/>
          <a:p>
            <a:r>
              <a:rPr lang="en-US" altLang="zh-CN" sz="1800" dirty="0" smtClean="0">
                <a:solidFill>
                  <a:srgbClr val="000000"/>
                </a:solidFill>
              </a:rPr>
              <a:t>BUILD</a:t>
            </a:r>
            <a:endParaRPr lang="zh-CN" altLang="en-US" sz="1800" dirty="0" smtClean="0">
              <a:solidFill>
                <a:srgbClr val="000000"/>
              </a:solidFill>
            </a:endParaRPr>
          </a:p>
        </p:txBody>
      </p:sp>
      <p:sp>
        <p:nvSpPr>
          <p:cNvPr id="8" name="矩形 7"/>
          <p:cNvSpPr/>
          <p:nvPr/>
        </p:nvSpPr>
        <p:spPr bwMode="auto">
          <a:xfrm>
            <a:off x="6280025" y="3261302"/>
            <a:ext cx="3168352" cy="333342"/>
          </a:xfrm>
          <a:prstGeom prst="rect">
            <a:avLst/>
          </a:prstGeom>
          <a:solidFill>
            <a:srgbClr val="00B0F0"/>
          </a:soli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scene3d>
              <a:camera prst="orthographicFront"/>
              <a:lightRig rig="soft" dir="t">
                <a:rot lat="0" lon="0" rev="15600000"/>
              </a:lightRig>
            </a:scene3d>
            <a:sp3d extrusionH="57150" prstMaterial="softEdge">
              <a:bevelT w="25400" h="38100"/>
            </a:sp3d>
          </a:bodyPr>
          <a:lstStyle/>
          <a:p>
            <a:r>
              <a:rPr lang="zh-CN" altLang="zh-CN" sz="1600" dirty="0">
                <a:solidFill>
                  <a:srgbClr val="000000"/>
                </a:solidFill>
              </a:rPr>
              <a:t>编译之前</a:t>
            </a:r>
            <a:r>
              <a:rPr lang="en-US" altLang="zh-CN" sz="1600" dirty="0">
                <a:solidFill>
                  <a:srgbClr val="000000"/>
                </a:solidFill>
              </a:rPr>
              <a:t>,</a:t>
            </a:r>
            <a:r>
              <a:rPr lang="zh-CN" altLang="zh-CN" sz="1600" dirty="0">
                <a:solidFill>
                  <a:srgbClr val="000000"/>
                </a:solidFill>
              </a:rPr>
              <a:t>如解压包后存放的路径</a:t>
            </a:r>
            <a:endParaRPr lang="en-US" altLang="zh-CN" sz="1600" dirty="0">
              <a:solidFill>
                <a:srgbClr val="000000"/>
              </a:solidFill>
            </a:endParaRPr>
          </a:p>
        </p:txBody>
      </p:sp>
      <p:sp>
        <p:nvSpPr>
          <p:cNvPr id="9" name="矩形 8"/>
          <p:cNvSpPr/>
          <p:nvPr/>
        </p:nvSpPr>
        <p:spPr bwMode="auto">
          <a:xfrm>
            <a:off x="6280025" y="3834939"/>
            <a:ext cx="3168352" cy="397762"/>
          </a:xfrm>
          <a:prstGeom prst="rect">
            <a:avLst/>
          </a:prstGeom>
          <a:solidFill>
            <a:srgbClr val="00B0F0"/>
          </a:soli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scene3d>
              <a:camera prst="orthographicFront"/>
              <a:lightRig rig="soft" dir="t">
                <a:rot lat="0" lon="0" rev="15600000"/>
              </a:lightRig>
            </a:scene3d>
            <a:sp3d extrusionH="57150" prstMaterial="softEdge">
              <a:bevelT w="25400" h="38100"/>
            </a:sp3d>
          </a:bodyPr>
          <a:lstStyle/>
          <a:p>
            <a:r>
              <a:rPr lang="zh-CN" altLang="zh-CN" sz="1600" dirty="0">
                <a:solidFill>
                  <a:srgbClr val="000000"/>
                </a:solidFill>
              </a:rPr>
              <a:t>编译后存放的路径</a:t>
            </a:r>
            <a:endParaRPr lang="en-US" altLang="zh-CN" sz="1600" dirty="0">
              <a:solidFill>
                <a:srgbClr val="000000"/>
              </a:solidFill>
            </a:endParaRPr>
          </a:p>
          <a:p>
            <a:endParaRPr lang="zh-CN" altLang="en-US" sz="1600" b="1" dirty="0" smtClean="0">
              <a:solidFill>
                <a:srgbClr val="000000"/>
              </a:solidFill>
            </a:endParaRPr>
          </a:p>
        </p:txBody>
      </p:sp>
      <p:sp>
        <p:nvSpPr>
          <p:cNvPr id="10" name="矩形 9"/>
          <p:cNvSpPr/>
          <p:nvPr/>
        </p:nvSpPr>
        <p:spPr bwMode="auto">
          <a:xfrm>
            <a:off x="6280025" y="4344892"/>
            <a:ext cx="3168352" cy="404298"/>
          </a:xfrm>
          <a:prstGeom prst="rect">
            <a:avLst/>
          </a:prstGeom>
          <a:solidFill>
            <a:srgbClr val="00B0F0"/>
          </a:soli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scene3d>
              <a:camera prst="orthographicFront"/>
              <a:lightRig rig="soft" dir="t">
                <a:rot lat="0" lon="0" rev="15600000"/>
              </a:lightRig>
            </a:scene3d>
            <a:sp3d extrusionH="57150" prstMaterial="softEdge">
              <a:bevelT w="25400" h="38100"/>
            </a:sp3d>
          </a:bodyPr>
          <a:lstStyle/>
          <a:p>
            <a:r>
              <a:rPr lang="zh-CN" altLang="zh-CN" sz="1600" dirty="0">
                <a:solidFill>
                  <a:srgbClr val="000000"/>
                </a:solidFill>
              </a:rPr>
              <a:t>打包完成</a:t>
            </a:r>
            <a:r>
              <a:rPr lang="zh-CN" altLang="zh-CN" sz="1600" dirty="0" smtClean="0">
                <a:solidFill>
                  <a:srgbClr val="000000"/>
                </a:solidFill>
              </a:rPr>
              <a:t>后</a:t>
            </a:r>
            <a:r>
              <a:rPr lang="en-US" altLang="zh-CN" sz="1600" dirty="0" smtClean="0">
                <a:solidFill>
                  <a:srgbClr val="000000"/>
                </a:solidFill>
              </a:rPr>
              <a:t>RPM</a:t>
            </a:r>
            <a:r>
              <a:rPr lang="zh-CN" altLang="zh-CN" sz="1600" dirty="0" smtClean="0">
                <a:solidFill>
                  <a:srgbClr val="000000"/>
                </a:solidFill>
              </a:rPr>
              <a:t>包</a:t>
            </a:r>
            <a:r>
              <a:rPr lang="zh-CN" altLang="zh-CN" sz="1600" dirty="0">
                <a:solidFill>
                  <a:srgbClr val="000000"/>
                </a:solidFill>
              </a:rPr>
              <a:t>存放的路径</a:t>
            </a:r>
            <a:endParaRPr lang="en-US" altLang="zh-CN" sz="1600" dirty="0">
              <a:solidFill>
                <a:srgbClr val="000000"/>
              </a:solidFill>
            </a:endParaRPr>
          </a:p>
          <a:p>
            <a:endParaRPr lang="zh-CN" altLang="en-US" sz="1600" b="1" dirty="0" smtClean="0">
              <a:solidFill>
                <a:srgbClr val="000000"/>
              </a:solidFill>
            </a:endParaRPr>
          </a:p>
        </p:txBody>
      </p:sp>
      <p:sp>
        <p:nvSpPr>
          <p:cNvPr id="11" name="矩形 10"/>
          <p:cNvSpPr/>
          <p:nvPr/>
        </p:nvSpPr>
        <p:spPr bwMode="auto">
          <a:xfrm>
            <a:off x="6280025" y="5898776"/>
            <a:ext cx="3183147" cy="416151"/>
          </a:xfrm>
          <a:prstGeom prst="rect">
            <a:avLst/>
          </a:prstGeom>
          <a:solidFill>
            <a:srgbClr val="00B0F0"/>
          </a:soli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scene3d>
              <a:camera prst="orthographicFront"/>
              <a:lightRig rig="soft" dir="t">
                <a:rot lat="0" lon="0" rev="15600000"/>
              </a:lightRig>
            </a:scene3d>
            <a:sp3d extrusionH="57150" prstMaterial="softEdge">
              <a:bevelT w="25400" h="38100"/>
            </a:sp3d>
          </a:bodyPr>
          <a:lstStyle/>
          <a:p>
            <a:r>
              <a:rPr lang="zh-CN" altLang="zh-CN" sz="1600" dirty="0" smtClean="0">
                <a:solidFill>
                  <a:srgbClr val="000000"/>
                </a:solidFill>
              </a:rPr>
              <a:t>源码</a:t>
            </a:r>
            <a:r>
              <a:rPr lang="en-US" altLang="zh-CN" sz="1600" dirty="0" smtClean="0">
                <a:solidFill>
                  <a:srgbClr val="000000"/>
                </a:solidFill>
              </a:rPr>
              <a:t>RPM</a:t>
            </a:r>
            <a:r>
              <a:rPr lang="zh-CN" altLang="zh-CN" sz="1600" dirty="0" smtClean="0">
                <a:solidFill>
                  <a:srgbClr val="000000"/>
                </a:solidFill>
              </a:rPr>
              <a:t>包</a:t>
            </a:r>
            <a:r>
              <a:rPr lang="zh-CN" altLang="zh-CN" sz="1600" dirty="0">
                <a:solidFill>
                  <a:srgbClr val="000000"/>
                </a:solidFill>
              </a:rPr>
              <a:t>放置的路径</a:t>
            </a:r>
            <a:endParaRPr lang="en-US" altLang="zh-CN" sz="1600" dirty="0">
              <a:solidFill>
                <a:srgbClr val="000000"/>
              </a:solidFill>
            </a:endParaRPr>
          </a:p>
          <a:p>
            <a:endParaRPr lang="zh-CN" altLang="en-US" sz="1600" b="1" dirty="0" smtClean="0">
              <a:solidFill>
                <a:srgbClr val="000000"/>
              </a:solidFill>
            </a:endParaRPr>
          </a:p>
        </p:txBody>
      </p:sp>
      <p:sp>
        <p:nvSpPr>
          <p:cNvPr id="12" name="矩形 11"/>
          <p:cNvSpPr/>
          <p:nvPr/>
        </p:nvSpPr>
        <p:spPr bwMode="auto">
          <a:xfrm>
            <a:off x="3712647" y="3837442"/>
            <a:ext cx="1944216" cy="392129"/>
          </a:xfrm>
          <a:prstGeom prst="rect">
            <a:avLst/>
          </a:prstGeom>
          <a:solidFill>
            <a:srgbClr val="00B0F0"/>
          </a:soli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scene3d>
              <a:camera prst="orthographicFront"/>
              <a:lightRig rig="soft" dir="t">
                <a:rot lat="0" lon="0" rev="15600000"/>
              </a:lightRig>
            </a:scene3d>
            <a:sp3d extrusionH="57150" prstMaterial="softEdge">
              <a:bevelT w="25400" h="38100"/>
            </a:sp3d>
          </a:bodyPr>
          <a:lstStyle/>
          <a:p>
            <a:r>
              <a:rPr lang="en-US" altLang="zh-CN" sz="1800" dirty="0" smtClean="0">
                <a:solidFill>
                  <a:srgbClr val="000000"/>
                </a:solidFill>
              </a:rPr>
              <a:t>BUILDROOT</a:t>
            </a:r>
            <a:endParaRPr lang="zh-CN" altLang="en-US" sz="1800" dirty="0" smtClean="0">
              <a:solidFill>
                <a:srgbClr val="000000"/>
              </a:solidFill>
            </a:endParaRPr>
          </a:p>
        </p:txBody>
      </p:sp>
      <p:sp>
        <p:nvSpPr>
          <p:cNvPr id="13" name="矩形 12"/>
          <p:cNvSpPr/>
          <p:nvPr/>
        </p:nvSpPr>
        <p:spPr bwMode="auto">
          <a:xfrm>
            <a:off x="3718480" y="4344891"/>
            <a:ext cx="1044116" cy="404299"/>
          </a:xfrm>
          <a:prstGeom prst="rect">
            <a:avLst/>
          </a:prstGeom>
          <a:solidFill>
            <a:srgbClr val="00B0F0"/>
          </a:soli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scene3d>
              <a:camera prst="orthographicFront"/>
              <a:lightRig rig="soft" dir="t">
                <a:rot lat="0" lon="0" rev="15600000"/>
              </a:lightRig>
            </a:scene3d>
            <a:sp3d extrusionH="57150" prstMaterial="softEdge">
              <a:bevelT w="25400" h="38100"/>
            </a:sp3d>
          </a:bodyPr>
          <a:lstStyle/>
          <a:p>
            <a:r>
              <a:rPr lang="en-US" altLang="zh-CN" sz="1800" dirty="0" smtClean="0">
                <a:solidFill>
                  <a:srgbClr val="000000"/>
                </a:solidFill>
              </a:rPr>
              <a:t>RPMS</a:t>
            </a:r>
            <a:endParaRPr lang="zh-CN" altLang="en-US" sz="1800" dirty="0" smtClean="0">
              <a:solidFill>
                <a:srgbClr val="000000"/>
              </a:solidFill>
            </a:endParaRPr>
          </a:p>
        </p:txBody>
      </p:sp>
      <p:sp>
        <p:nvSpPr>
          <p:cNvPr id="14" name="矩形 13"/>
          <p:cNvSpPr/>
          <p:nvPr/>
        </p:nvSpPr>
        <p:spPr bwMode="auto">
          <a:xfrm>
            <a:off x="3712647" y="4864500"/>
            <a:ext cx="1546852" cy="344098"/>
          </a:xfrm>
          <a:prstGeom prst="rect">
            <a:avLst/>
          </a:prstGeom>
          <a:solidFill>
            <a:srgbClr val="00B0F0"/>
          </a:soli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scene3d>
              <a:camera prst="orthographicFront"/>
              <a:lightRig rig="soft" dir="t">
                <a:rot lat="0" lon="0" rev="15600000"/>
              </a:lightRig>
            </a:scene3d>
            <a:sp3d extrusionH="57150" prstMaterial="softEdge">
              <a:bevelT w="25400" h="38100"/>
            </a:sp3d>
          </a:bodyPr>
          <a:lstStyle/>
          <a:p>
            <a:r>
              <a:rPr lang="en-US" altLang="zh-CN" sz="1800" dirty="0" smtClean="0">
                <a:solidFill>
                  <a:srgbClr val="000000"/>
                </a:solidFill>
              </a:rPr>
              <a:t>SOURCES</a:t>
            </a:r>
            <a:endParaRPr lang="zh-CN" altLang="en-US" sz="1800" dirty="0" smtClean="0">
              <a:solidFill>
                <a:srgbClr val="000000"/>
              </a:solidFill>
            </a:endParaRPr>
          </a:p>
        </p:txBody>
      </p:sp>
      <p:sp>
        <p:nvSpPr>
          <p:cNvPr id="15" name="矩形 14"/>
          <p:cNvSpPr/>
          <p:nvPr/>
        </p:nvSpPr>
        <p:spPr bwMode="auto">
          <a:xfrm>
            <a:off x="3700478" y="5380586"/>
            <a:ext cx="1080120" cy="363405"/>
          </a:xfrm>
          <a:prstGeom prst="rect">
            <a:avLst/>
          </a:prstGeom>
          <a:solidFill>
            <a:srgbClr val="00B0F0"/>
          </a:soli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scene3d>
              <a:camera prst="orthographicFront"/>
              <a:lightRig rig="soft" dir="t">
                <a:rot lat="0" lon="0" rev="15600000"/>
              </a:lightRig>
            </a:scene3d>
            <a:sp3d extrusionH="57150" prstMaterial="softEdge">
              <a:bevelT w="25400" h="38100"/>
            </a:sp3d>
          </a:bodyPr>
          <a:lstStyle/>
          <a:p>
            <a:r>
              <a:rPr lang="en-US" altLang="zh-CN" sz="1800" dirty="0" smtClean="0">
                <a:solidFill>
                  <a:srgbClr val="000000"/>
                </a:solidFill>
              </a:rPr>
              <a:t>SPECS</a:t>
            </a:r>
            <a:endParaRPr lang="zh-CN" altLang="en-US" sz="1800" dirty="0" smtClean="0">
              <a:solidFill>
                <a:srgbClr val="000000"/>
              </a:solidFill>
            </a:endParaRPr>
          </a:p>
        </p:txBody>
      </p:sp>
      <p:sp>
        <p:nvSpPr>
          <p:cNvPr id="16" name="矩形 15"/>
          <p:cNvSpPr/>
          <p:nvPr/>
        </p:nvSpPr>
        <p:spPr bwMode="auto">
          <a:xfrm>
            <a:off x="3700478" y="5898775"/>
            <a:ext cx="1334267" cy="416152"/>
          </a:xfrm>
          <a:prstGeom prst="rect">
            <a:avLst/>
          </a:prstGeom>
          <a:solidFill>
            <a:srgbClr val="00B0F0"/>
          </a:soli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scene3d>
              <a:camera prst="orthographicFront"/>
              <a:lightRig rig="soft" dir="t">
                <a:rot lat="0" lon="0" rev="15600000"/>
              </a:lightRig>
            </a:scene3d>
            <a:sp3d extrusionH="57150" prstMaterial="softEdge">
              <a:bevelT w="25400" h="38100"/>
            </a:sp3d>
          </a:bodyPr>
          <a:lstStyle/>
          <a:p>
            <a:r>
              <a:rPr lang="en-US" altLang="zh-CN" sz="1800" smtClean="0">
                <a:solidFill>
                  <a:srgbClr val="000000"/>
                </a:solidFill>
              </a:rPr>
              <a:t>SRPMS</a:t>
            </a:r>
            <a:endParaRPr lang="zh-CN" altLang="en-US" sz="1800" dirty="0" smtClean="0">
              <a:solidFill>
                <a:srgbClr val="000000"/>
              </a:solidFill>
            </a:endParaRPr>
          </a:p>
        </p:txBody>
      </p:sp>
      <p:sp>
        <p:nvSpPr>
          <p:cNvPr id="17" name="矩形 16"/>
          <p:cNvSpPr/>
          <p:nvPr/>
        </p:nvSpPr>
        <p:spPr bwMode="auto">
          <a:xfrm>
            <a:off x="6280025" y="4864501"/>
            <a:ext cx="3168352" cy="344098"/>
          </a:xfrm>
          <a:prstGeom prst="rect">
            <a:avLst/>
          </a:prstGeom>
          <a:solidFill>
            <a:srgbClr val="00B0F0"/>
          </a:soli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scene3d>
              <a:camera prst="orthographicFront"/>
              <a:lightRig rig="soft" dir="t">
                <a:rot lat="0" lon="0" rev="15600000"/>
              </a:lightRig>
            </a:scene3d>
            <a:sp3d extrusionH="57150" prstMaterial="softEdge">
              <a:bevelT w="25400" h="38100"/>
            </a:sp3d>
          </a:bodyPr>
          <a:lstStyle/>
          <a:p>
            <a:r>
              <a:rPr lang="zh-CN" altLang="zh-CN" sz="1600" dirty="0" smtClean="0">
                <a:solidFill>
                  <a:srgbClr val="000000"/>
                </a:solidFill>
              </a:rPr>
              <a:t>源</a:t>
            </a:r>
            <a:r>
              <a:rPr lang="zh-CN" altLang="en-US" sz="1600" dirty="0" smtClean="0">
                <a:solidFill>
                  <a:srgbClr val="000000"/>
                </a:solidFill>
              </a:rPr>
              <a:t>码</a:t>
            </a:r>
            <a:r>
              <a:rPr lang="zh-CN" altLang="zh-CN" sz="1600" dirty="0" smtClean="0">
                <a:solidFill>
                  <a:srgbClr val="000000"/>
                </a:solidFill>
              </a:rPr>
              <a:t>包</a:t>
            </a:r>
            <a:r>
              <a:rPr lang="zh-CN" altLang="zh-CN" sz="1600" dirty="0">
                <a:solidFill>
                  <a:srgbClr val="000000"/>
                </a:solidFill>
              </a:rPr>
              <a:t>所放置的路径</a:t>
            </a:r>
            <a:endParaRPr lang="en-US" altLang="zh-CN" sz="1600" dirty="0">
              <a:solidFill>
                <a:srgbClr val="000000"/>
              </a:solidFill>
            </a:endParaRPr>
          </a:p>
          <a:p>
            <a:endParaRPr lang="en-US" altLang="zh-CN" sz="1600" dirty="0">
              <a:solidFill>
                <a:srgbClr val="000000"/>
              </a:solidFill>
            </a:endParaRPr>
          </a:p>
          <a:p>
            <a:endParaRPr lang="zh-CN" altLang="en-US" sz="1600" b="1" dirty="0" smtClean="0">
              <a:solidFill>
                <a:srgbClr val="000000"/>
              </a:solidFill>
            </a:endParaRPr>
          </a:p>
        </p:txBody>
      </p:sp>
      <p:sp>
        <p:nvSpPr>
          <p:cNvPr id="18" name="矩形 17"/>
          <p:cNvSpPr/>
          <p:nvPr/>
        </p:nvSpPr>
        <p:spPr bwMode="auto">
          <a:xfrm>
            <a:off x="6288844" y="5380586"/>
            <a:ext cx="3168352" cy="363405"/>
          </a:xfrm>
          <a:prstGeom prst="rect">
            <a:avLst/>
          </a:prstGeom>
          <a:solidFill>
            <a:srgbClr val="00B0F0"/>
          </a:soli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scene3d>
              <a:camera prst="orthographicFront"/>
              <a:lightRig rig="soft" dir="t">
                <a:rot lat="0" lon="0" rev="15600000"/>
              </a:lightRig>
            </a:scene3d>
            <a:sp3d extrusionH="57150" prstMaterial="softEdge">
              <a:bevelT w="25400" h="38100"/>
            </a:sp3d>
          </a:bodyPr>
          <a:lstStyle/>
          <a:p>
            <a:r>
              <a:rPr lang="en-US" altLang="zh-CN" sz="1600" dirty="0">
                <a:solidFill>
                  <a:srgbClr val="000000"/>
                </a:solidFill>
              </a:rPr>
              <a:t>spec</a:t>
            </a:r>
            <a:r>
              <a:rPr lang="zh-CN" altLang="zh-CN" sz="1600" dirty="0">
                <a:solidFill>
                  <a:srgbClr val="000000"/>
                </a:solidFill>
              </a:rPr>
              <a:t>文档放置的路径</a:t>
            </a:r>
            <a:endParaRPr lang="en-US" altLang="zh-CN" sz="1600" dirty="0">
              <a:solidFill>
                <a:srgbClr val="000000"/>
              </a:solidFill>
            </a:endParaRPr>
          </a:p>
          <a:p>
            <a:endParaRPr lang="en-US" altLang="zh-CN" sz="1600" dirty="0">
              <a:solidFill>
                <a:srgbClr val="000000"/>
              </a:solidFill>
            </a:endParaRPr>
          </a:p>
          <a:p>
            <a:endParaRPr lang="zh-CN" altLang="en-US" sz="1600" b="1" dirty="0" smtClean="0">
              <a:solidFill>
                <a:srgbClr val="000000"/>
              </a:solidFill>
            </a:endParaRPr>
          </a:p>
        </p:txBody>
      </p:sp>
      <p:cxnSp>
        <p:nvCxnSpPr>
          <p:cNvPr id="23" name="直接箭头连接符 22"/>
          <p:cNvCxnSpPr>
            <a:stCxn id="7" idx="3"/>
            <a:endCxn id="8" idx="1"/>
          </p:cNvCxnSpPr>
          <p:nvPr/>
        </p:nvCxnSpPr>
        <p:spPr bwMode="auto">
          <a:xfrm>
            <a:off x="4805280" y="3427973"/>
            <a:ext cx="1474745"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26" name="直接箭头连接符 25"/>
          <p:cNvCxnSpPr>
            <a:stCxn id="12" idx="3"/>
            <a:endCxn id="9" idx="1"/>
          </p:cNvCxnSpPr>
          <p:nvPr/>
        </p:nvCxnSpPr>
        <p:spPr bwMode="auto">
          <a:xfrm>
            <a:off x="5656863" y="4033507"/>
            <a:ext cx="623162" cy="313"/>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1" name="直接箭头连接符 30"/>
          <p:cNvCxnSpPr>
            <a:stCxn id="13" idx="3"/>
            <a:endCxn id="10" idx="1"/>
          </p:cNvCxnSpPr>
          <p:nvPr/>
        </p:nvCxnSpPr>
        <p:spPr bwMode="auto">
          <a:xfrm>
            <a:off x="4762596" y="4547041"/>
            <a:ext cx="1517429"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7" name="直接箭头连接符 36"/>
          <p:cNvCxnSpPr>
            <a:stCxn id="14" idx="3"/>
            <a:endCxn id="17" idx="1"/>
          </p:cNvCxnSpPr>
          <p:nvPr/>
        </p:nvCxnSpPr>
        <p:spPr bwMode="auto">
          <a:xfrm>
            <a:off x="5259499" y="5036549"/>
            <a:ext cx="1020526" cy="1"/>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40" name="直接箭头连接符 39"/>
          <p:cNvCxnSpPr>
            <a:stCxn id="15" idx="3"/>
            <a:endCxn id="18" idx="1"/>
          </p:cNvCxnSpPr>
          <p:nvPr/>
        </p:nvCxnSpPr>
        <p:spPr bwMode="auto">
          <a:xfrm>
            <a:off x="4780598" y="5562289"/>
            <a:ext cx="1508246"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44" name="直接箭头连接符 43"/>
          <p:cNvCxnSpPr>
            <a:stCxn id="16" idx="3"/>
            <a:endCxn id="11" idx="1"/>
          </p:cNvCxnSpPr>
          <p:nvPr/>
        </p:nvCxnSpPr>
        <p:spPr bwMode="auto">
          <a:xfrm>
            <a:off x="5034745" y="6106851"/>
            <a:ext cx="1245280" cy="1"/>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48" name="直接连接符 47"/>
          <p:cNvCxnSpPr/>
          <p:nvPr/>
        </p:nvCxnSpPr>
        <p:spPr bwMode="auto">
          <a:xfrm>
            <a:off x="3183681" y="3059145"/>
            <a:ext cx="0" cy="309007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70" name="直接连接符 69"/>
          <p:cNvCxnSpPr>
            <a:endCxn id="7" idx="1"/>
          </p:cNvCxnSpPr>
          <p:nvPr/>
        </p:nvCxnSpPr>
        <p:spPr bwMode="auto">
          <a:xfrm>
            <a:off x="3177597" y="3427973"/>
            <a:ext cx="547563" cy="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75" name="直接连接符 74"/>
          <p:cNvCxnSpPr>
            <a:endCxn id="12" idx="1"/>
          </p:cNvCxnSpPr>
          <p:nvPr/>
        </p:nvCxnSpPr>
        <p:spPr bwMode="auto">
          <a:xfrm>
            <a:off x="3177597" y="4033506"/>
            <a:ext cx="535050" cy="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78" name="直接连接符 77"/>
          <p:cNvCxnSpPr>
            <a:endCxn id="13" idx="1"/>
          </p:cNvCxnSpPr>
          <p:nvPr/>
        </p:nvCxnSpPr>
        <p:spPr bwMode="auto">
          <a:xfrm>
            <a:off x="3177597" y="4547041"/>
            <a:ext cx="540883"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82" name="直接连接符 81"/>
          <p:cNvCxnSpPr>
            <a:endCxn id="14" idx="1"/>
          </p:cNvCxnSpPr>
          <p:nvPr/>
        </p:nvCxnSpPr>
        <p:spPr bwMode="auto">
          <a:xfrm>
            <a:off x="3177597" y="5036549"/>
            <a:ext cx="53505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85" name="直接连接符 84"/>
          <p:cNvCxnSpPr>
            <a:endCxn id="15" idx="1"/>
          </p:cNvCxnSpPr>
          <p:nvPr/>
        </p:nvCxnSpPr>
        <p:spPr bwMode="auto">
          <a:xfrm>
            <a:off x="3177597" y="5562288"/>
            <a:ext cx="522881" cy="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88" name="直接连接符 87"/>
          <p:cNvCxnSpPr/>
          <p:nvPr/>
        </p:nvCxnSpPr>
        <p:spPr bwMode="auto">
          <a:xfrm>
            <a:off x="3177597" y="6149218"/>
            <a:ext cx="493128"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9" name="矩形 18"/>
          <p:cNvSpPr/>
          <p:nvPr/>
        </p:nvSpPr>
        <p:spPr bwMode="auto">
          <a:xfrm>
            <a:off x="2499605" y="2684695"/>
            <a:ext cx="1400151" cy="420269"/>
          </a:xfrm>
          <a:prstGeom prst="rect">
            <a:avLst/>
          </a:prstGeom>
          <a:solidFill>
            <a:srgbClr val="00B0F0"/>
          </a:soli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lstStyle/>
          <a:p>
            <a:r>
              <a:rPr lang="en-US" altLang="zh-CN" sz="1800" dirty="0" err="1" smtClean="0">
                <a:solidFill>
                  <a:srgbClr val="000000"/>
                </a:solidFill>
              </a:rPr>
              <a:t>RPMbuild</a:t>
            </a:r>
            <a:endParaRPr lang="zh-CN" altLang="en-US" sz="1800" dirty="0" smtClean="0">
              <a:solidFill>
                <a:srgbClr val="000000"/>
              </a:solidFill>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RPM</a:t>
            </a:r>
            <a:r>
              <a:rPr lang="zh-CN" altLang="en-US" dirty="0" smtClean="0"/>
              <a:t>包制作流程</a:t>
            </a:r>
            <a:endParaRPr lang="zh-CN" altLang="en-US" dirty="0"/>
          </a:p>
        </p:txBody>
      </p:sp>
      <p:sp>
        <p:nvSpPr>
          <p:cNvPr id="3" name="文本占位符 2"/>
          <p:cNvSpPr>
            <a:spLocks noGrp="1"/>
          </p:cNvSpPr>
          <p:nvPr>
            <p:ph type="body" sz="quarter" idx="10"/>
          </p:nvPr>
        </p:nvSpPr>
        <p:spPr>
          <a:xfrm>
            <a:off x="912285" y="1233488"/>
            <a:ext cx="10560048" cy="716020"/>
          </a:xfrm>
        </p:spPr>
        <p:txBody>
          <a:bodyPr/>
          <a:lstStyle/>
          <a:p>
            <a:r>
              <a:rPr lang="zh-CN" altLang="en-US" dirty="0" smtClean="0"/>
              <a:t>一个</a:t>
            </a:r>
            <a:r>
              <a:rPr lang="en-US" altLang="zh-CN" dirty="0" smtClean="0"/>
              <a:t>RPM</a:t>
            </a:r>
            <a:r>
              <a:rPr lang="zh-CN" altLang="en-US" dirty="0" smtClean="0"/>
              <a:t>的制作，通常包含以下</a:t>
            </a:r>
            <a:r>
              <a:rPr lang="en-US" altLang="zh-CN" dirty="0" smtClean="0"/>
              <a:t>5</a:t>
            </a:r>
            <a:r>
              <a:rPr lang="zh-CN" altLang="en-US" dirty="0" smtClean="0"/>
              <a:t>个步骤：</a:t>
            </a:r>
            <a:endParaRPr lang="en-US" altLang="zh-CN" dirty="0" smtClean="0"/>
          </a:p>
        </p:txBody>
      </p:sp>
      <p:grpSp>
        <p:nvGrpSpPr>
          <p:cNvPr id="31" name="组合 30"/>
          <p:cNvGrpSpPr/>
          <p:nvPr/>
        </p:nvGrpSpPr>
        <p:grpSpPr>
          <a:xfrm>
            <a:off x="3791744" y="1913422"/>
            <a:ext cx="4526436" cy="4215878"/>
            <a:chOff x="3791744" y="1913422"/>
            <a:chExt cx="4526436" cy="4215878"/>
          </a:xfrm>
        </p:grpSpPr>
        <p:sp>
          <p:nvSpPr>
            <p:cNvPr id="4" name="矩形 3"/>
            <p:cNvSpPr/>
            <p:nvPr/>
          </p:nvSpPr>
          <p:spPr bwMode="auto">
            <a:xfrm>
              <a:off x="3791744" y="1913422"/>
              <a:ext cx="4482600" cy="564902"/>
            </a:xfrm>
            <a:prstGeom prst="rect">
              <a:avLst/>
            </a:prstGeom>
            <a:solidFill>
              <a:srgbClr val="00B0F0"/>
            </a:solidFill>
            <a:ln>
              <a:solidFill>
                <a:schemeClr val="accent6">
                  <a:lumMod val="60000"/>
                  <a:lumOff val="40000"/>
                </a:schemeClr>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lstStyle/>
            <a:p>
              <a:pPr algn="ctr"/>
              <a:r>
                <a:rPr lang="en-US" altLang="zh-CN" sz="2000" dirty="0" smtClean="0">
                  <a:solidFill>
                    <a:srgbClr val="000000"/>
                  </a:solidFill>
                </a:rPr>
                <a:t>1. </a:t>
              </a:r>
              <a:r>
                <a:rPr lang="zh-CN" altLang="en-US" sz="2000" dirty="0" smtClean="0">
                  <a:solidFill>
                    <a:srgbClr val="000000"/>
                  </a:solidFill>
                </a:rPr>
                <a:t>将源代码放到</a:t>
              </a:r>
              <a:r>
                <a:rPr lang="en-US" altLang="zh-CN" sz="2000" dirty="0" smtClean="0">
                  <a:solidFill>
                    <a:srgbClr val="000000"/>
                  </a:solidFill>
                </a:rPr>
                <a:t>SOURCES</a:t>
              </a:r>
              <a:r>
                <a:rPr lang="zh-CN" altLang="en-US" sz="2000" dirty="0" smtClean="0">
                  <a:solidFill>
                    <a:srgbClr val="000000"/>
                  </a:solidFill>
                </a:rPr>
                <a:t>文件夹中</a:t>
              </a:r>
              <a:endParaRPr lang="zh-CN" altLang="en-US" sz="2000" dirty="0" smtClean="0">
                <a:solidFill>
                  <a:srgbClr val="000000"/>
                </a:solidFill>
              </a:endParaRPr>
            </a:p>
          </p:txBody>
        </p:sp>
        <p:sp>
          <p:nvSpPr>
            <p:cNvPr id="5" name="矩形 4"/>
            <p:cNvSpPr/>
            <p:nvPr/>
          </p:nvSpPr>
          <p:spPr bwMode="auto">
            <a:xfrm>
              <a:off x="3791745" y="3626759"/>
              <a:ext cx="4482599" cy="522322"/>
            </a:xfrm>
            <a:prstGeom prst="rect">
              <a:avLst/>
            </a:prstGeom>
            <a:solidFill>
              <a:srgbClr val="00B0F0"/>
            </a:solidFill>
            <a:ln>
              <a:solidFill>
                <a:schemeClr val="accent6">
                  <a:lumMod val="60000"/>
                  <a:lumOff val="40000"/>
                </a:schemeClr>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lstStyle/>
            <a:p>
              <a:pPr algn="ctr"/>
              <a:r>
                <a:rPr lang="en-US" altLang="zh-CN" sz="2000" dirty="0" smtClean="0">
                  <a:solidFill>
                    <a:srgbClr val="000000"/>
                  </a:solidFill>
                </a:rPr>
                <a:t>3. BUILD</a:t>
              </a:r>
              <a:r>
                <a:rPr lang="zh-CN" altLang="en-US" sz="2000" dirty="0" smtClean="0">
                  <a:solidFill>
                    <a:srgbClr val="000000"/>
                  </a:solidFill>
                </a:rPr>
                <a:t>中完成源码的解压</a:t>
              </a:r>
              <a:endParaRPr lang="zh-CN" altLang="en-US" sz="2000" dirty="0" smtClean="0">
                <a:solidFill>
                  <a:srgbClr val="000000"/>
                </a:solidFill>
              </a:endParaRPr>
            </a:p>
          </p:txBody>
        </p:sp>
        <p:sp>
          <p:nvSpPr>
            <p:cNvPr id="6" name="矩形 5"/>
            <p:cNvSpPr/>
            <p:nvPr/>
          </p:nvSpPr>
          <p:spPr bwMode="auto">
            <a:xfrm>
              <a:off x="3835579" y="4435758"/>
              <a:ext cx="4482601" cy="577580"/>
            </a:xfrm>
            <a:prstGeom prst="rect">
              <a:avLst/>
            </a:prstGeom>
            <a:solidFill>
              <a:srgbClr val="00B0F0"/>
            </a:solidFill>
            <a:ln>
              <a:solidFill>
                <a:schemeClr val="accent6">
                  <a:lumMod val="60000"/>
                  <a:lumOff val="40000"/>
                </a:schemeClr>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lstStyle/>
            <a:p>
              <a:pPr algn="ctr"/>
              <a:r>
                <a:rPr lang="en-US" altLang="zh-CN" sz="2000" dirty="0" smtClean="0">
                  <a:solidFill>
                    <a:srgbClr val="000000"/>
                  </a:solidFill>
                </a:rPr>
                <a:t>4. </a:t>
              </a:r>
              <a:r>
                <a:rPr lang="zh-CN" altLang="en-US" sz="2000" dirty="0" smtClean="0">
                  <a:solidFill>
                    <a:srgbClr val="000000"/>
                  </a:solidFill>
                </a:rPr>
                <a:t>在</a:t>
              </a:r>
              <a:r>
                <a:rPr lang="en-US" altLang="zh-CN" sz="2000" dirty="0" smtClean="0">
                  <a:solidFill>
                    <a:srgbClr val="000000"/>
                  </a:solidFill>
                </a:rPr>
                <a:t>BUILDROOT</a:t>
              </a:r>
              <a:r>
                <a:rPr lang="zh-CN" altLang="en-US" sz="2000" dirty="0" smtClean="0">
                  <a:solidFill>
                    <a:srgbClr val="000000"/>
                  </a:solidFill>
                </a:rPr>
                <a:t>中完成软件的安装</a:t>
              </a:r>
              <a:endParaRPr lang="zh-CN" altLang="en-US" sz="2000" dirty="0" smtClean="0">
                <a:solidFill>
                  <a:srgbClr val="000000"/>
                </a:solidFill>
              </a:endParaRPr>
            </a:p>
          </p:txBody>
        </p:sp>
        <p:sp>
          <p:nvSpPr>
            <p:cNvPr id="7" name="矩形 6"/>
            <p:cNvSpPr/>
            <p:nvPr/>
          </p:nvSpPr>
          <p:spPr bwMode="auto">
            <a:xfrm>
              <a:off x="3791744" y="2744923"/>
              <a:ext cx="4482600" cy="567135"/>
            </a:xfrm>
            <a:prstGeom prst="rect">
              <a:avLst/>
            </a:prstGeom>
            <a:solidFill>
              <a:srgbClr val="00B0F0"/>
            </a:solidFill>
            <a:ln>
              <a:solidFill>
                <a:schemeClr val="accent6">
                  <a:lumMod val="60000"/>
                  <a:lumOff val="40000"/>
                </a:schemeClr>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lstStyle/>
            <a:p>
              <a:pPr algn="ctr"/>
              <a:r>
                <a:rPr lang="en-US" altLang="zh-CN" sz="2000" dirty="0" smtClean="0">
                  <a:solidFill>
                    <a:srgbClr val="000000"/>
                  </a:solidFill>
                </a:rPr>
                <a:t>2. </a:t>
              </a:r>
              <a:r>
                <a:rPr lang="zh-CN" altLang="en-US" sz="2000" dirty="0" smtClean="0">
                  <a:solidFill>
                    <a:srgbClr val="000000"/>
                  </a:solidFill>
                </a:rPr>
                <a:t>在</a:t>
              </a:r>
              <a:r>
                <a:rPr lang="en-US" altLang="zh-CN" sz="2000" dirty="0" smtClean="0">
                  <a:solidFill>
                    <a:srgbClr val="000000"/>
                  </a:solidFill>
                </a:rPr>
                <a:t>SPECS</a:t>
              </a:r>
              <a:r>
                <a:rPr lang="zh-CN" altLang="en-US" sz="2000" dirty="0" smtClean="0">
                  <a:solidFill>
                    <a:srgbClr val="000000"/>
                  </a:solidFill>
                </a:rPr>
                <a:t>文件夹中配置</a:t>
              </a:r>
              <a:r>
                <a:rPr lang="en-US" altLang="zh-CN" sz="2000" dirty="0" smtClean="0">
                  <a:solidFill>
                    <a:srgbClr val="000000"/>
                  </a:solidFill>
                </a:rPr>
                <a:t>spec</a:t>
              </a:r>
              <a:r>
                <a:rPr lang="zh-CN" altLang="en-US" sz="2000" dirty="0">
                  <a:solidFill>
                    <a:srgbClr val="000000"/>
                  </a:solidFill>
                </a:rPr>
                <a:t>文件</a:t>
              </a:r>
              <a:endParaRPr lang="zh-CN" altLang="en-US" sz="2000" dirty="0" smtClean="0">
                <a:solidFill>
                  <a:srgbClr val="000000"/>
                </a:solidFill>
              </a:endParaRPr>
            </a:p>
          </p:txBody>
        </p:sp>
        <p:sp>
          <p:nvSpPr>
            <p:cNvPr id="8" name="矩形 7"/>
            <p:cNvSpPr/>
            <p:nvPr/>
          </p:nvSpPr>
          <p:spPr bwMode="auto">
            <a:xfrm>
              <a:off x="3835578" y="5317347"/>
              <a:ext cx="4482601" cy="811953"/>
            </a:xfrm>
            <a:prstGeom prst="rect">
              <a:avLst/>
            </a:prstGeom>
            <a:solidFill>
              <a:srgbClr val="00B0F0"/>
            </a:solidFill>
            <a:ln>
              <a:solidFill>
                <a:schemeClr val="accent6">
                  <a:lumMod val="60000"/>
                  <a:lumOff val="40000"/>
                </a:schemeClr>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lstStyle/>
            <a:p>
              <a:pPr algn="ctr"/>
              <a:r>
                <a:rPr lang="en-US" altLang="zh-CN" sz="2000" dirty="0" smtClean="0">
                  <a:solidFill>
                    <a:srgbClr val="000000"/>
                  </a:solidFill>
                </a:rPr>
                <a:t>5. </a:t>
              </a:r>
              <a:r>
                <a:rPr lang="zh-CN" altLang="en-US" sz="2000" dirty="0" smtClean="0">
                  <a:solidFill>
                    <a:srgbClr val="000000"/>
                  </a:solidFill>
                </a:rPr>
                <a:t>生成的</a:t>
              </a:r>
              <a:r>
                <a:rPr lang="en-US" altLang="zh-CN" sz="2000" dirty="0" smtClean="0">
                  <a:solidFill>
                    <a:srgbClr val="000000"/>
                  </a:solidFill>
                </a:rPr>
                <a:t>RPM</a:t>
              </a:r>
              <a:r>
                <a:rPr lang="zh-CN" altLang="en-US" sz="2000" dirty="0" smtClean="0">
                  <a:solidFill>
                    <a:srgbClr val="000000"/>
                  </a:solidFill>
                </a:rPr>
                <a:t>包</a:t>
              </a:r>
              <a:r>
                <a:rPr lang="zh-CN" altLang="en-US" sz="2000" dirty="0">
                  <a:solidFill>
                    <a:srgbClr val="000000"/>
                  </a:solidFill>
                </a:rPr>
                <a:t>放置</a:t>
              </a:r>
              <a:r>
                <a:rPr lang="zh-CN" altLang="en-US" sz="2000" dirty="0" smtClean="0">
                  <a:solidFill>
                    <a:srgbClr val="000000"/>
                  </a:solidFill>
                </a:rPr>
                <a:t>到</a:t>
              </a:r>
              <a:r>
                <a:rPr lang="en-US" altLang="zh-CN" sz="2000" dirty="0" smtClean="0">
                  <a:solidFill>
                    <a:srgbClr val="000000"/>
                  </a:solidFill>
                </a:rPr>
                <a:t>RPMS,RPM</a:t>
              </a:r>
              <a:r>
                <a:rPr lang="zh-CN" altLang="en-US" sz="2000" dirty="0" smtClean="0">
                  <a:solidFill>
                    <a:srgbClr val="000000"/>
                  </a:solidFill>
                </a:rPr>
                <a:t>源码</a:t>
              </a:r>
              <a:r>
                <a:rPr lang="zh-CN" altLang="en-US" sz="2000" dirty="0">
                  <a:solidFill>
                    <a:srgbClr val="000000"/>
                  </a:solidFill>
                </a:rPr>
                <a:t>包放置</a:t>
              </a:r>
              <a:r>
                <a:rPr lang="zh-CN" altLang="en-US" sz="2000" dirty="0" smtClean="0">
                  <a:solidFill>
                    <a:srgbClr val="000000"/>
                  </a:solidFill>
                </a:rPr>
                <a:t>到</a:t>
              </a:r>
              <a:r>
                <a:rPr lang="en-US" altLang="zh-CN" sz="2000" dirty="0" smtClean="0">
                  <a:solidFill>
                    <a:srgbClr val="000000"/>
                  </a:solidFill>
                </a:rPr>
                <a:t>SRPMS</a:t>
              </a:r>
              <a:r>
                <a:rPr lang="zh-CN" altLang="en-US" sz="2000" dirty="0" smtClean="0">
                  <a:solidFill>
                    <a:srgbClr val="000000"/>
                  </a:solidFill>
                </a:rPr>
                <a:t>下</a:t>
              </a:r>
              <a:endParaRPr lang="zh-CN" altLang="en-US" sz="2000" dirty="0" smtClean="0">
                <a:solidFill>
                  <a:srgbClr val="000000"/>
                </a:solidFill>
              </a:endParaRPr>
            </a:p>
          </p:txBody>
        </p:sp>
        <p:sp>
          <p:nvSpPr>
            <p:cNvPr id="25" name="下箭头 24"/>
            <p:cNvSpPr/>
            <p:nvPr/>
          </p:nvSpPr>
          <p:spPr bwMode="auto">
            <a:xfrm>
              <a:off x="5879976" y="2478324"/>
              <a:ext cx="396044" cy="266599"/>
            </a:xfrm>
            <a:prstGeom prst="downArrow">
              <a:avLst/>
            </a:prstGeom>
            <a:solidFill>
              <a:schemeClr val="accent6">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mtClean="0">
                <a:solidFill>
                  <a:srgbClr val="000000"/>
                </a:solidFill>
                <a:latin typeface="微软雅黑" panose="020B0503020204020204" pitchFamily="34" charset="-122"/>
                <a:ea typeface="微软雅黑" panose="020B0503020204020204" pitchFamily="34" charset="-122"/>
              </a:endParaRPr>
            </a:p>
          </p:txBody>
        </p:sp>
        <p:sp>
          <p:nvSpPr>
            <p:cNvPr id="27" name="下箭头 26"/>
            <p:cNvSpPr/>
            <p:nvPr/>
          </p:nvSpPr>
          <p:spPr bwMode="auto">
            <a:xfrm>
              <a:off x="5879976" y="3342422"/>
              <a:ext cx="396044" cy="266599"/>
            </a:xfrm>
            <a:prstGeom prst="downArrow">
              <a:avLst/>
            </a:prstGeom>
            <a:solidFill>
              <a:schemeClr val="accent6">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mtClean="0">
                <a:solidFill>
                  <a:srgbClr val="000000"/>
                </a:solidFill>
                <a:latin typeface="微软雅黑" panose="020B0503020204020204" pitchFamily="34" charset="-122"/>
                <a:ea typeface="微软雅黑" panose="020B0503020204020204" pitchFamily="34" charset="-122"/>
              </a:endParaRPr>
            </a:p>
          </p:txBody>
        </p:sp>
        <p:sp>
          <p:nvSpPr>
            <p:cNvPr id="28" name="下箭头 27"/>
            <p:cNvSpPr/>
            <p:nvPr/>
          </p:nvSpPr>
          <p:spPr bwMode="auto">
            <a:xfrm>
              <a:off x="5879976" y="4170514"/>
              <a:ext cx="396044" cy="266599"/>
            </a:xfrm>
            <a:prstGeom prst="downArrow">
              <a:avLst/>
            </a:prstGeom>
            <a:solidFill>
              <a:schemeClr val="accent6">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mtClean="0">
                <a:solidFill>
                  <a:srgbClr val="000000"/>
                </a:solidFill>
                <a:latin typeface="微软雅黑" panose="020B0503020204020204" pitchFamily="34" charset="-122"/>
                <a:ea typeface="微软雅黑" panose="020B0503020204020204" pitchFamily="34" charset="-122"/>
              </a:endParaRPr>
            </a:p>
          </p:txBody>
        </p:sp>
        <p:sp>
          <p:nvSpPr>
            <p:cNvPr id="30" name="下箭头 29"/>
            <p:cNvSpPr/>
            <p:nvPr/>
          </p:nvSpPr>
          <p:spPr bwMode="auto">
            <a:xfrm>
              <a:off x="5879976" y="5034610"/>
              <a:ext cx="396044" cy="266599"/>
            </a:xfrm>
            <a:prstGeom prst="downArrow">
              <a:avLst/>
            </a:prstGeom>
            <a:solidFill>
              <a:schemeClr val="accent6">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mtClean="0">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a:buClr>
                <a:schemeClr val="bg1">
                  <a:lumMod val="50000"/>
                </a:schemeClr>
              </a:buClr>
            </a:pPr>
            <a:r>
              <a:rPr lang="zh-CN" altLang="en-US" dirty="0">
                <a:solidFill>
                  <a:schemeClr val="bg1">
                    <a:lumMod val="50000"/>
                  </a:schemeClr>
                </a:solidFill>
              </a:rPr>
              <a:t>应用部署与发布概述 </a:t>
            </a:r>
            <a:endParaRPr lang="en-US" altLang="zh-CN" dirty="0">
              <a:solidFill>
                <a:schemeClr val="bg1">
                  <a:lumMod val="50000"/>
                </a:schemeClr>
              </a:solidFill>
            </a:endParaRPr>
          </a:p>
          <a:p>
            <a:pPr>
              <a:buClr>
                <a:schemeClr val="bg1">
                  <a:lumMod val="50000"/>
                </a:schemeClr>
              </a:buClr>
            </a:pPr>
            <a:r>
              <a:rPr lang="zh-CN" altLang="en-US" dirty="0" smtClean="0">
                <a:solidFill>
                  <a:schemeClr val="bg1">
                    <a:lumMod val="50000"/>
                  </a:schemeClr>
                </a:solidFill>
              </a:rPr>
              <a:t>鲲鹏</a:t>
            </a:r>
            <a:r>
              <a:rPr lang="zh-CN" altLang="en-US" dirty="0">
                <a:solidFill>
                  <a:schemeClr val="bg1">
                    <a:lumMod val="50000"/>
                  </a:schemeClr>
                </a:solidFill>
              </a:rPr>
              <a:t>开发环境</a:t>
            </a:r>
            <a:r>
              <a:rPr lang="zh-CN" altLang="en-US" dirty="0" smtClean="0">
                <a:solidFill>
                  <a:schemeClr val="bg1">
                    <a:lumMod val="50000"/>
                  </a:schemeClr>
                </a:solidFill>
              </a:rPr>
              <a:t>搭建</a:t>
            </a:r>
            <a:endParaRPr lang="en-US" altLang="zh-CN" dirty="0" smtClean="0">
              <a:solidFill>
                <a:schemeClr val="bg1">
                  <a:lumMod val="50000"/>
                </a:schemeClr>
              </a:solidFill>
            </a:endParaRPr>
          </a:p>
          <a:p>
            <a:pPr>
              <a:buClrTx/>
            </a:pPr>
            <a:r>
              <a:rPr lang="zh-CN" altLang="en-US" b="1" dirty="0"/>
              <a:t>软件包制作</a:t>
            </a:r>
            <a:endParaRPr lang="en-US" altLang="zh-CN" b="1" dirty="0"/>
          </a:p>
          <a:p>
            <a:pPr lvl="1"/>
            <a:r>
              <a:rPr lang="en-US" altLang="zh-CN" dirty="0">
                <a:solidFill>
                  <a:schemeClr val="bg1">
                    <a:lumMod val="50000"/>
                  </a:schemeClr>
                </a:solidFill>
                <a:latin typeface="+mn-ea"/>
              </a:rPr>
              <a:t>Linux</a:t>
            </a:r>
            <a:r>
              <a:rPr lang="zh-CN" altLang="en-US" dirty="0">
                <a:solidFill>
                  <a:schemeClr val="bg1">
                    <a:lumMod val="50000"/>
                  </a:schemeClr>
                </a:solidFill>
                <a:latin typeface="+mn-ea"/>
              </a:rPr>
              <a:t>环境下软件安装基础介绍</a:t>
            </a:r>
            <a:endParaRPr lang="en-US" altLang="zh-CN" dirty="0">
              <a:solidFill>
                <a:schemeClr val="bg1">
                  <a:lumMod val="50000"/>
                </a:schemeClr>
              </a:solidFill>
              <a:latin typeface="+mn-ea"/>
            </a:endParaRPr>
          </a:p>
          <a:p>
            <a:pPr lvl="1"/>
            <a:r>
              <a:rPr lang="en-US" altLang="zh-CN" dirty="0">
                <a:solidFill>
                  <a:schemeClr val="bg1">
                    <a:lumMod val="50000"/>
                  </a:schemeClr>
                </a:solidFill>
                <a:latin typeface="+mn-ea"/>
              </a:rPr>
              <a:t>RPM</a:t>
            </a:r>
            <a:r>
              <a:rPr lang="zh-CN" altLang="en-US" dirty="0">
                <a:solidFill>
                  <a:schemeClr val="bg1">
                    <a:lumMod val="50000"/>
                  </a:schemeClr>
                </a:solidFill>
                <a:latin typeface="+mn-ea"/>
              </a:rPr>
              <a:t>介绍</a:t>
            </a:r>
            <a:endParaRPr lang="en-US" altLang="zh-CN" dirty="0">
              <a:solidFill>
                <a:schemeClr val="bg1">
                  <a:lumMod val="50000"/>
                </a:schemeClr>
              </a:solidFill>
              <a:latin typeface="+mn-ea"/>
            </a:endParaRPr>
          </a:p>
          <a:p>
            <a:pPr lvl="1">
              <a:buSzPct val="60000"/>
              <a:buFont typeface="Wingdings" panose="05000000000000000000" pitchFamily="2" charset="2"/>
              <a:buChar char="n"/>
            </a:pPr>
            <a:r>
              <a:rPr lang="en-US" altLang="zh-CN" dirty="0" err="1" smtClean="0"/>
              <a:t>Redis</a:t>
            </a:r>
            <a:r>
              <a:rPr lang="zh-CN" altLang="en-US" dirty="0"/>
              <a:t>源码包制作成</a:t>
            </a:r>
            <a:r>
              <a:rPr lang="en-US" altLang="zh-CN" dirty="0"/>
              <a:t>RPM</a:t>
            </a:r>
            <a:r>
              <a:rPr lang="zh-CN" altLang="en-US" dirty="0"/>
              <a:t>包</a:t>
            </a:r>
            <a:endParaRPr lang="en-US" altLang="zh-CN" dirty="0"/>
          </a:p>
          <a:p>
            <a:pPr>
              <a:buClr>
                <a:schemeClr val="bg1">
                  <a:lumMod val="50000"/>
                </a:schemeClr>
              </a:buClr>
            </a:pPr>
            <a:r>
              <a:rPr lang="zh-CN" altLang="en-US" dirty="0" smtClean="0">
                <a:solidFill>
                  <a:schemeClr val="bg1">
                    <a:lumMod val="50000"/>
                  </a:schemeClr>
                </a:solidFill>
              </a:rPr>
              <a:t>镜像制作</a:t>
            </a:r>
            <a:endParaRPr lang="en-US" altLang="zh-CN" dirty="0" smtClean="0">
              <a:solidFill>
                <a:schemeClr val="bg1">
                  <a:lumMod val="50000"/>
                </a:schemeClr>
              </a:solidFill>
            </a:endParaRPr>
          </a:p>
          <a:p>
            <a:pPr marL="0" indent="0">
              <a:buNone/>
            </a:pPr>
            <a:endParaRPr lang="zh-CN" altLang="en-US" dirty="0"/>
          </a:p>
          <a:p>
            <a:pPr marL="0" indent="0">
              <a:buNone/>
            </a:pPr>
            <a:endParaRPr lang="zh-CN" alt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环境准备</a:t>
            </a:r>
            <a:endParaRPr lang="zh-CN" altLang="en-US" dirty="0"/>
          </a:p>
        </p:txBody>
      </p:sp>
      <p:sp>
        <p:nvSpPr>
          <p:cNvPr id="3" name="文本占位符 2"/>
          <p:cNvSpPr>
            <a:spLocks noGrp="1"/>
          </p:cNvSpPr>
          <p:nvPr>
            <p:ph type="body" sz="quarter" idx="10"/>
          </p:nvPr>
        </p:nvSpPr>
        <p:spPr/>
        <p:txBody>
          <a:bodyPr/>
          <a:lstStyle/>
          <a:p>
            <a:r>
              <a:rPr lang="en-US" altLang="zh-CN" dirty="0" err="1" smtClean="0"/>
              <a:t>Redis</a:t>
            </a:r>
            <a:r>
              <a:rPr lang="en-US" altLang="zh-CN" dirty="0" smtClean="0"/>
              <a:t> </a:t>
            </a:r>
            <a:r>
              <a:rPr lang="zh-CN" altLang="en-US" dirty="0" smtClean="0"/>
              <a:t>（</a:t>
            </a:r>
            <a:r>
              <a:rPr lang="en-US" altLang="zh-CN" dirty="0" smtClean="0"/>
              <a:t>Remote </a:t>
            </a:r>
            <a:r>
              <a:rPr lang="en-US" altLang="zh-CN" dirty="0"/>
              <a:t>Dictionary Server </a:t>
            </a:r>
            <a:r>
              <a:rPr lang="zh-CN" altLang="en-US" dirty="0" smtClean="0"/>
              <a:t>）是一</a:t>
            </a:r>
            <a:r>
              <a:rPr lang="zh-CN" altLang="en-US" dirty="0"/>
              <a:t>款内存高速缓存数据库</a:t>
            </a:r>
            <a:r>
              <a:rPr lang="zh-CN" altLang="en-US" dirty="0" smtClean="0"/>
              <a:t>。由于</a:t>
            </a:r>
            <a:r>
              <a:rPr lang="en-US" altLang="zh-CN" dirty="0" err="1" smtClean="0"/>
              <a:t>Redis</a:t>
            </a:r>
            <a:r>
              <a:rPr lang="zh-CN" altLang="en-US" dirty="0" smtClean="0"/>
              <a:t>具备极高的读写</a:t>
            </a:r>
            <a:r>
              <a:rPr lang="zh-CN" altLang="en-US" dirty="0"/>
              <a:t>数据的</a:t>
            </a:r>
            <a:r>
              <a:rPr lang="zh-CN" altLang="en-US" dirty="0" smtClean="0"/>
              <a:t>效率，并且支持</a:t>
            </a:r>
            <a:r>
              <a:rPr lang="zh-CN" altLang="en-US" dirty="0"/>
              <a:t>丰富的</a:t>
            </a:r>
            <a:r>
              <a:rPr lang="zh-CN" altLang="en-US" dirty="0" smtClean="0"/>
              <a:t>数据类型，所以被广泛使用在网站等其他领域。</a:t>
            </a:r>
            <a:r>
              <a:rPr lang="zh-CN" altLang="en-US" dirty="0"/>
              <a:t>本小结以</a:t>
            </a:r>
            <a:r>
              <a:rPr lang="en-US" altLang="zh-CN" dirty="0" err="1"/>
              <a:t>Redis</a:t>
            </a:r>
            <a:r>
              <a:rPr lang="zh-CN" altLang="en-US" dirty="0"/>
              <a:t>源码包制作成</a:t>
            </a:r>
            <a:r>
              <a:rPr lang="en-US" altLang="zh-CN" dirty="0"/>
              <a:t>RPM</a:t>
            </a:r>
            <a:r>
              <a:rPr lang="zh-CN" altLang="en-US" dirty="0"/>
              <a:t>包为样例，详细讲解</a:t>
            </a:r>
            <a:r>
              <a:rPr lang="en-US" altLang="zh-CN" dirty="0"/>
              <a:t>RPM</a:t>
            </a:r>
            <a:r>
              <a:rPr lang="zh-CN" altLang="en-US" dirty="0"/>
              <a:t>包制作的过程</a:t>
            </a:r>
            <a:r>
              <a:rPr lang="zh-CN" altLang="en-US" dirty="0" smtClean="0"/>
              <a:t>。</a:t>
            </a:r>
            <a:endParaRPr lang="en-US" altLang="zh-CN" dirty="0" smtClean="0"/>
          </a:p>
          <a:p>
            <a:r>
              <a:rPr lang="zh-CN" altLang="en-US" dirty="0" smtClean="0"/>
              <a:t>在将</a:t>
            </a:r>
            <a:r>
              <a:rPr lang="en-US" altLang="zh-CN" dirty="0" err="1" smtClean="0"/>
              <a:t>Redis</a:t>
            </a:r>
            <a:r>
              <a:rPr lang="zh-CN" altLang="en-US" dirty="0"/>
              <a:t>源码包制作成</a:t>
            </a:r>
            <a:r>
              <a:rPr lang="en-US" altLang="zh-CN" dirty="0"/>
              <a:t>RPM</a:t>
            </a:r>
            <a:r>
              <a:rPr lang="zh-CN" altLang="en-US" dirty="0" smtClean="0"/>
              <a:t>包之前，需要做以下两个准备工作：</a:t>
            </a:r>
            <a:endParaRPr lang="en-US" altLang="zh-CN" dirty="0" smtClean="0"/>
          </a:p>
          <a:p>
            <a:pPr lvl="1"/>
            <a:r>
              <a:rPr lang="zh-CN" altLang="en-US" dirty="0" smtClean="0"/>
              <a:t>准备</a:t>
            </a:r>
            <a:r>
              <a:rPr lang="zh-CN" altLang="en-US" dirty="0"/>
              <a:t>一个</a:t>
            </a:r>
            <a:r>
              <a:rPr lang="en-US" altLang="zh-CN" dirty="0"/>
              <a:t>Linux</a:t>
            </a:r>
            <a:r>
              <a:rPr lang="zh-CN" altLang="en-US" dirty="0"/>
              <a:t>环境，</a:t>
            </a:r>
            <a:r>
              <a:rPr lang="zh-CN" altLang="en-US" dirty="0" smtClean="0"/>
              <a:t>比如</a:t>
            </a:r>
            <a:r>
              <a:rPr lang="en-US" altLang="zh-CN" dirty="0" smtClean="0"/>
              <a:t>CentOS,</a:t>
            </a:r>
            <a:r>
              <a:rPr lang="zh-CN" altLang="en-US" dirty="0" smtClean="0"/>
              <a:t>或者</a:t>
            </a:r>
            <a:r>
              <a:rPr lang="en-US" altLang="zh-CN" dirty="0" err="1" smtClean="0"/>
              <a:t>EulerOS</a:t>
            </a:r>
            <a:r>
              <a:rPr lang="zh-CN" altLang="en-US" dirty="0"/>
              <a:t>。</a:t>
            </a:r>
            <a:endParaRPr lang="en-US" altLang="zh-CN" dirty="0"/>
          </a:p>
          <a:p>
            <a:pPr lvl="1"/>
            <a:r>
              <a:rPr lang="zh-CN" altLang="en-US" dirty="0" smtClean="0"/>
              <a:t>安装</a:t>
            </a:r>
            <a:r>
              <a:rPr lang="en-US" altLang="zh-CN" dirty="0"/>
              <a:t>rpm-build</a:t>
            </a:r>
            <a:r>
              <a:rPr lang="zh-CN" altLang="en-US" dirty="0" smtClean="0"/>
              <a:t>包，因为</a:t>
            </a:r>
            <a:r>
              <a:rPr lang="en-US" altLang="zh-CN" dirty="0" smtClean="0"/>
              <a:t>RPM</a:t>
            </a:r>
            <a:r>
              <a:rPr lang="zh-CN" altLang="en-US" dirty="0" smtClean="0"/>
              <a:t>打包</a:t>
            </a:r>
            <a:r>
              <a:rPr lang="zh-CN" altLang="en-US" dirty="0"/>
              <a:t>使用的</a:t>
            </a:r>
            <a:r>
              <a:rPr lang="zh-CN" altLang="en-US" dirty="0" smtClean="0"/>
              <a:t>是</a:t>
            </a:r>
            <a:r>
              <a:rPr lang="en-US" altLang="zh-CN" dirty="0" smtClean="0"/>
              <a:t>rpmbuild</a:t>
            </a:r>
            <a:r>
              <a:rPr lang="zh-CN" altLang="en-US" dirty="0"/>
              <a:t>命令，这个命令</a:t>
            </a:r>
            <a:r>
              <a:rPr lang="zh-CN" altLang="en-US" dirty="0" smtClean="0"/>
              <a:t>来自</a:t>
            </a:r>
            <a:r>
              <a:rPr lang="en-US" altLang="zh-CN" dirty="0" smtClean="0"/>
              <a:t>rpm-build</a:t>
            </a:r>
            <a:r>
              <a:rPr lang="zh-CN" altLang="en-US" dirty="0" smtClean="0"/>
              <a:t>包。</a:t>
            </a:r>
            <a:endParaRPr lang="en-US" altLang="zh-CN" dirty="0"/>
          </a:p>
          <a:p>
            <a:pPr marL="801370" lvl="2" indent="0">
              <a:buNone/>
            </a:pPr>
            <a:endParaRPr lang="en-US" altLang="zh-CN" sz="1400" dirty="0">
              <a:latin typeface="Courier New" panose="02070309020205020404" pitchFamily="49" charset="0"/>
              <a:cs typeface="Courier New" panose="02070309020205020404" pitchFamily="49" charset="0"/>
            </a:endParaRPr>
          </a:p>
        </p:txBody>
      </p:sp>
      <p:sp>
        <p:nvSpPr>
          <p:cNvPr id="5" name="矩形 4"/>
          <p:cNvSpPr/>
          <p:nvPr/>
        </p:nvSpPr>
        <p:spPr>
          <a:xfrm>
            <a:off x="1775520" y="4365104"/>
            <a:ext cx="9650880" cy="307777"/>
          </a:xfrm>
          <a:prstGeom prst="rect">
            <a:avLst/>
          </a:prstGeom>
          <a:solidFill>
            <a:schemeClr val="bg1">
              <a:lumMod val="85000"/>
            </a:schemeClr>
          </a:solidFill>
        </p:spPr>
        <p:txBody>
          <a:bodyPr wrap="square">
            <a:spAutoFit/>
          </a:bodyPr>
          <a:lstStyle/>
          <a:p>
            <a:r>
              <a:rPr lang="en-US" altLang="zh-CN" sz="1400" dirty="0">
                <a:solidFill>
                  <a:srgbClr val="000000"/>
                </a:solidFill>
                <a:latin typeface="Courier New" panose="02070309020205020404" pitchFamily="49" charset="0"/>
                <a:cs typeface="Courier New" panose="02070309020205020404" pitchFamily="49" charset="0"/>
              </a:rPr>
              <a:t># </a:t>
            </a:r>
            <a:r>
              <a:rPr lang="en-US" altLang="zh-CN" sz="1400" dirty="0" smtClean="0">
                <a:solidFill>
                  <a:srgbClr val="000000"/>
                </a:solidFill>
                <a:latin typeface="Courier New" panose="02070309020205020404" pitchFamily="49" charset="0"/>
                <a:cs typeface="Courier New" panose="02070309020205020404" pitchFamily="49" charset="0"/>
              </a:rPr>
              <a:t>yum -y </a:t>
            </a:r>
            <a:r>
              <a:rPr lang="en-US" altLang="zh-CN" sz="1400" dirty="0">
                <a:solidFill>
                  <a:srgbClr val="000000"/>
                </a:solidFill>
                <a:latin typeface="Courier New" panose="02070309020205020404" pitchFamily="49" charset="0"/>
                <a:cs typeface="Courier New" panose="02070309020205020404" pitchFamily="49" charset="0"/>
              </a:rPr>
              <a:t>install rpm-build</a:t>
            </a:r>
            <a:endParaRPr lang="en-US" altLang="zh-CN" sz="1400" dirty="0">
              <a:solidFill>
                <a:srgbClr val="000000"/>
              </a:solidFill>
              <a:latin typeface="Courier New" panose="02070309020205020404" pitchFamily="49" charset="0"/>
              <a:cs typeface="Courier New" panose="02070309020205020404" pitchFamily="49"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Redis</a:t>
            </a:r>
            <a:r>
              <a:rPr lang="zh-CN" altLang="en-US" dirty="0" smtClean="0"/>
              <a:t>源码包制作成</a:t>
            </a:r>
            <a:r>
              <a:rPr lang="en-US" altLang="zh-CN" dirty="0" smtClean="0"/>
              <a:t>RPM</a:t>
            </a:r>
            <a:r>
              <a:rPr lang="zh-CN" altLang="en-US" dirty="0" smtClean="0"/>
              <a:t>包</a:t>
            </a:r>
            <a:endParaRPr lang="zh-CN" altLang="en-US" dirty="0"/>
          </a:p>
        </p:txBody>
      </p:sp>
      <p:sp>
        <p:nvSpPr>
          <p:cNvPr id="3" name="文本占位符 2"/>
          <p:cNvSpPr>
            <a:spLocks noGrp="1"/>
          </p:cNvSpPr>
          <p:nvPr>
            <p:ph type="body" sz="quarter" idx="10"/>
          </p:nvPr>
        </p:nvSpPr>
        <p:spPr>
          <a:noFill/>
        </p:spPr>
        <p:txBody>
          <a:bodyPr/>
          <a:lstStyle/>
          <a:p>
            <a:r>
              <a:rPr lang="en-US" altLang="zh-CN" sz="2000" b="1" dirty="0" smtClean="0"/>
              <a:t>1.  </a:t>
            </a:r>
            <a:r>
              <a:rPr lang="zh-CN" altLang="en-US" sz="2000" b="1" dirty="0" smtClean="0"/>
              <a:t>下载</a:t>
            </a:r>
            <a:r>
              <a:rPr lang="en-US" altLang="zh-CN" sz="2000" b="1" dirty="0" err="1" smtClean="0"/>
              <a:t>redis</a:t>
            </a:r>
            <a:r>
              <a:rPr lang="zh-CN" altLang="en-US" sz="2000" b="1" dirty="0" smtClean="0"/>
              <a:t>源码包</a:t>
            </a:r>
            <a:endParaRPr lang="en-US" altLang="zh-CN" sz="2000" b="1" dirty="0" smtClean="0"/>
          </a:p>
          <a:p>
            <a:pPr lvl="1"/>
            <a:r>
              <a:rPr lang="zh-CN" altLang="en-US" sz="1800" dirty="0" smtClean="0"/>
              <a:t>请自行到官网搜索相应的下载链接。</a:t>
            </a:r>
            <a:endParaRPr lang="en-US" altLang="zh-CN" sz="1800" dirty="0" smtClean="0"/>
          </a:p>
          <a:p>
            <a:pPr marL="401320" lvl="1" indent="0">
              <a:buNone/>
            </a:pPr>
            <a:endParaRPr lang="en-US" altLang="zh-CN" sz="1400" dirty="0">
              <a:latin typeface="Courier New" panose="02070309020205020404" pitchFamily="49" charset="0"/>
              <a:cs typeface="Courier New" panose="02070309020205020404" pitchFamily="49" charset="0"/>
            </a:endParaRPr>
          </a:p>
          <a:p>
            <a:r>
              <a:rPr lang="en-US" altLang="zh-CN" sz="2000" b="1" dirty="0" smtClean="0"/>
              <a:t>2. </a:t>
            </a:r>
            <a:r>
              <a:rPr lang="zh-CN" altLang="en-US" sz="2000" b="1" dirty="0" smtClean="0"/>
              <a:t>创建目录</a:t>
            </a:r>
            <a:endParaRPr lang="en-US" altLang="zh-CN" sz="2000" b="1" dirty="0" smtClean="0"/>
          </a:p>
          <a:p>
            <a:r>
              <a:rPr lang="en-US" altLang="zh-CN" sz="2000" dirty="0" smtClean="0"/>
              <a:t>  RPM</a:t>
            </a:r>
            <a:r>
              <a:rPr lang="zh-CN" altLang="en-US" sz="2000" dirty="0" smtClean="0"/>
              <a:t>打包的时候需要编译源码，还需要把编译好的配置文件</a:t>
            </a:r>
            <a:r>
              <a:rPr lang="en-US" altLang="zh-CN" sz="2000" dirty="0" smtClean="0"/>
              <a:t>,</a:t>
            </a:r>
            <a:r>
              <a:rPr lang="zh-CN" altLang="en-US" sz="2000" dirty="0" smtClean="0"/>
              <a:t>二进制命令文件                   放到合适的位置，创建</a:t>
            </a:r>
            <a:r>
              <a:rPr lang="en-US" altLang="zh-CN" sz="2000" dirty="0" smtClean="0"/>
              <a:t>rpmbuild</a:t>
            </a:r>
            <a:r>
              <a:rPr lang="zh-CN" altLang="en-US" sz="2000" dirty="0" smtClean="0"/>
              <a:t>目录：</a:t>
            </a:r>
            <a:endParaRPr lang="en-US" altLang="zh-CN" sz="2000" dirty="0" smtClean="0"/>
          </a:p>
          <a:p>
            <a:pPr lvl="1"/>
            <a:endParaRPr lang="en-US" altLang="zh-CN" sz="1800" dirty="0" smtClean="0"/>
          </a:p>
          <a:p>
            <a:pPr lvl="1"/>
            <a:r>
              <a:rPr lang="zh-CN" altLang="en-US" sz="1800" dirty="0" smtClean="0"/>
              <a:t>创建</a:t>
            </a:r>
            <a:r>
              <a:rPr lang="en-US" altLang="zh-CN" sz="1800" dirty="0" smtClean="0"/>
              <a:t>rpmbuild</a:t>
            </a:r>
            <a:r>
              <a:rPr lang="zh-CN" altLang="en-US" sz="1800" dirty="0" smtClean="0"/>
              <a:t>的子目录：</a:t>
            </a:r>
            <a:endParaRPr lang="en-US" altLang="zh-CN" sz="1800" dirty="0" smtClean="0"/>
          </a:p>
          <a:p>
            <a:pPr marL="401320" lvl="1" indent="0">
              <a:buNone/>
            </a:pPr>
            <a:r>
              <a:rPr lang="en-US" altLang="zh-CN" sz="1400" dirty="0" smtClean="0">
                <a:latin typeface="Courier New" panose="02070309020205020404" pitchFamily="49" charset="0"/>
                <a:cs typeface="Courier New" panose="02070309020205020404" pitchFamily="49" charset="0"/>
              </a:rPr>
              <a:t> </a:t>
            </a:r>
            <a:endParaRPr lang="zh-CN" altLang="en-US" sz="1400" dirty="0">
              <a:latin typeface="Courier New" panose="02070309020205020404" pitchFamily="49" charset="0"/>
              <a:cs typeface="Courier New" panose="02070309020205020404" pitchFamily="49" charset="0"/>
            </a:endParaRPr>
          </a:p>
          <a:p>
            <a:endParaRPr lang="da-DK" altLang="zh-CN" sz="2000" dirty="0"/>
          </a:p>
        </p:txBody>
      </p:sp>
      <p:sp>
        <p:nvSpPr>
          <p:cNvPr id="4" name="矩形 3"/>
          <p:cNvSpPr/>
          <p:nvPr/>
        </p:nvSpPr>
        <p:spPr>
          <a:xfrm>
            <a:off x="1775520" y="2240868"/>
            <a:ext cx="9650880" cy="307777"/>
          </a:xfrm>
          <a:prstGeom prst="rect">
            <a:avLst/>
          </a:prstGeom>
          <a:solidFill>
            <a:schemeClr val="bg1">
              <a:lumMod val="85000"/>
            </a:schemeClr>
          </a:solidFill>
        </p:spPr>
        <p:txBody>
          <a:bodyPr wrap="square">
            <a:spAutoFit/>
          </a:bodyPr>
          <a:lstStyle/>
          <a:p>
            <a:r>
              <a:rPr lang="en-US" altLang="zh-CN" sz="1400" dirty="0">
                <a:solidFill>
                  <a:srgbClr val="000000"/>
                </a:solidFill>
                <a:latin typeface="Courier New" panose="02070309020205020404" pitchFamily="49" charset="0"/>
                <a:cs typeface="Courier New" panose="02070309020205020404" pitchFamily="49" charset="0"/>
              </a:rPr>
              <a:t># wget http://</a:t>
            </a:r>
            <a:r>
              <a:rPr lang="en-US" altLang="zh-CN" sz="1400" dirty="0" smtClean="0">
                <a:solidFill>
                  <a:srgbClr val="000000"/>
                </a:solidFill>
                <a:latin typeface="Courier New" panose="02070309020205020404" pitchFamily="49" charset="0"/>
                <a:cs typeface="Courier New" panose="02070309020205020404" pitchFamily="49" charset="0"/>
              </a:rPr>
              <a:t>download.redis.io/releases/redis-4.0.9.tar.gz</a:t>
            </a:r>
            <a:endParaRPr lang="en-US" altLang="zh-CN" sz="1400" dirty="0">
              <a:solidFill>
                <a:srgbClr val="000000"/>
              </a:solidFill>
              <a:latin typeface="Courier New" panose="02070309020205020404" pitchFamily="49" charset="0"/>
              <a:cs typeface="Courier New" panose="02070309020205020404" pitchFamily="49" charset="0"/>
            </a:endParaRPr>
          </a:p>
        </p:txBody>
      </p:sp>
      <p:sp>
        <p:nvSpPr>
          <p:cNvPr id="5" name="矩形 4"/>
          <p:cNvSpPr/>
          <p:nvPr/>
        </p:nvSpPr>
        <p:spPr>
          <a:xfrm>
            <a:off x="1775520" y="4149080"/>
            <a:ext cx="9650880" cy="307777"/>
          </a:xfrm>
          <a:prstGeom prst="rect">
            <a:avLst/>
          </a:prstGeom>
          <a:solidFill>
            <a:schemeClr val="bg1">
              <a:lumMod val="85000"/>
            </a:schemeClr>
          </a:solidFill>
        </p:spPr>
        <p:txBody>
          <a:bodyPr wrap="square">
            <a:spAutoFit/>
          </a:bodyPr>
          <a:lstStyle/>
          <a:p>
            <a:r>
              <a:rPr lang="en-US" altLang="zh-CN" sz="1400" dirty="0">
                <a:solidFill>
                  <a:srgbClr val="000000"/>
                </a:solidFill>
                <a:latin typeface="Courier New" panose="02070309020205020404" pitchFamily="49" charset="0"/>
                <a:cs typeface="Courier New" panose="02070309020205020404" pitchFamily="49" charset="0"/>
              </a:rPr>
              <a:t># mkdir ~/</a:t>
            </a:r>
            <a:r>
              <a:rPr lang="en-US" altLang="zh-CN" sz="1400" dirty="0" smtClean="0">
                <a:solidFill>
                  <a:srgbClr val="000000"/>
                </a:solidFill>
                <a:latin typeface="Courier New" panose="02070309020205020404" pitchFamily="49" charset="0"/>
                <a:cs typeface="Courier New" panose="02070309020205020404" pitchFamily="49" charset="0"/>
              </a:rPr>
              <a:t>rpmbuild</a:t>
            </a:r>
            <a:endParaRPr lang="en-US" altLang="zh-CN" sz="1800" dirty="0">
              <a:solidFill>
                <a:srgbClr val="000000"/>
              </a:solidFill>
            </a:endParaRPr>
          </a:p>
        </p:txBody>
      </p:sp>
      <p:sp>
        <p:nvSpPr>
          <p:cNvPr id="6" name="矩形 5"/>
          <p:cNvSpPr/>
          <p:nvPr/>
        </p:nvSpPr>
        <p:spPr>
          <a:xfrm>
            <a:off x="1775520" y="5030676"/>
            <a:ext cx="9650880" cy="307777"/>
          </a:xfrm>
          <a:prstGeom prst="rect">
            <a:avLst/>
          </a:prstGeom>
          <a:solidFill>
            <a:schemeClr val="bg1">
              <a:lumMod val="85000"/>
            </a:schemeClr>
          </a:solidFill>
        </p:spPr>
        <p:txBody>
          <a:bodyPr wrap="square">
            <a:spAutoFit/>
          </a:bodyPr>
          <a:lstStyle/>
          <a:p>
            <a:r>
              <a:rPr lang="en-US" altLang="zh-CN" sz="1400" dirty="0">
                <a:solidFill>
                  <a:srgbClr val="000000"/>
                </a:solidFill>
                <a:latin typeface="Courier New" panose="02070309020205020404" pitchFamily="49" charset="0"/>
                <a:cs typeface="Courier New" panose="02070309020205020404" pitchFamily="49" charset="0"/>
              </a:rPr>
              <a:t># mkdir -p ~/rpmbuild/{BUILD, BUILDROOT,RPMS,SOURCES,SPECS,SRPMS}</a:t>
            </a:r>
            <a:endParaRPr lang="en-US" altLang="zh-CN" sz="1800" dirty="0">
              <a:solidFill>
                <a:srgbClr val="000000"/>
              </a:solidFill>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Redis</a:t>
            </a:r>
            <a:r>
              <a:rPr lang="zh-CN" altLang="en-US" dirty="0"/>
              <a:t>源码包</a:t>
            </a:r>
            <a:r>
              <a:rPr lang="zh-CN" altLang="en-US"/>
              <a:t>制作</a:t>
            </a:r>
            <a:r>
              <a:rPr lang="zh-CN" altLang="en-US" smtClean="0"/>
              <a:t>成</a:t>
            </a:r>
            <a:r>
              <a:rPr lang="en-US" altLang="zh-CN" smtClean="0"/>
              <a:t>RPM</a:t>
            </a:r>
            <a:r>
              <a:rPr lang="zh-CN" altLang="en-US" smtClean="0"/>
              <a:t>包</a:t>
            </a:r>
            <a:endParaRPr lang="zh-CN" altLang="en-US" dirty="0"/>
          </a:p>
        </p:txBody>
      </p:sp>
      <p:sp>
        <p:nvSpPr>
          <p:cNvPr id="3" name="文本占位符 2"/>
          <p:cNvSpPr>
            <a:spLocks noGrp="1"/>
          </p:cNvSpPr>
          <p:nvPr>
            <p:ph type="body" sz="quarter" idx="10"/>
          </p:nvPr>
        </p:nvSpPr>
        <p:spPr/>
        <p:txBody>
          <a:bodyPr/>
          <a:lstStyle/>
          <a:p>
            <a:r>
              <a:rPr lang="en-US" altLang="zh-CN" b="1" dirty="0" smtClean="0"/>
              <a:t>3. </a:t>
            </a:r>
            <a:r>
              <a:rPr lang="zh-CN" altLang="en-US" b="1" dirty="0"/>
              <a:t>编辑</a:t>
            </a:r>
            <a:r>
              <a:rPr lang="en-US" altLang="zh-CN" b="1" dirty="0"/>
              <a:t>SPEC</a:t>
            </a:r>
            <a:r>
              <a:rPr lang="zh-CN" altLang="en-US" b="1" dirty="0" smtClean="0"/>
              <a:t>文件</a:t>
            </a:r>
            <a:endParaRPr lang="en-US" altLang="zh-CN" b="1" dirty="0" smtClean="0"/>
          </a:p>
          <a:p>
            <a:r>
              <a:rPr lang="zh-CN" altLang="en-US" dirty="0"/>
              <a:t>通过</a:t>
            </a:r>
            <a:r>
              <a:rPr lang="en-US" altLang="zh-CN" dirty="0" smtClean="0"/>
              <a:t>SPEC</a:t>
            </a:r>
            <a:r>
              <a:rPr lang="zh-CN" altLang="en-US" dirty="0" smtClean="0"/>
              <a:t>文件来配置</a:t>
            </a:r>
            <a:r>
              <a:rPr lang="en-US" altLang="zh-CN" dirty="0" err="1" smtClean="0"/>
              <a:t>Redis</a:t>
            </a:r>
            <a:r>
              <a:rPr lang="en-US" altLang="zh-CN" dirty="0"/>
              <a:t> </a:t>
            </a:r>
            <a:r>
              <a:rPr lang="en-US" altLang="zh-CN" dirty="0" smtClean="0"/>
              <a:t>RPM</a:t>
            </a:r>
            <a:r>
              <a:rPr lang="zh-CN" altLang="en-US" dirty="0" smtClean="0"/>
              <a:t>包的安装过程：</a:t>
            </a:r>
            <a:endParaRPr lang="zh-CN" altLang="en-US" dirty="0" smtClean="0"/>
          </a:p>
        </p:txBody>
      </p:sp>
      <p:sp>
        <p:nvSpPr>
          <p:cNvPr id="5" name="矩形 4"/>
          <p:cNvSpPr/>
          <p:nvPr/>
        </p:nvSpPr>
        <p:spPr>
          <a:xfrm>
            <a:off x="1775520" y="2420888"/>
            <a:ext cx="9650880" cy="523220"/>
          </a:xfrm>
          <a:prstGeom prst="rect">
            <a:avLst/>
          </a:prstGeom>
          <a:solidFill>
            <a:schemeClr val="bg1">
              <a:lumMod val="85000"/>
            </a:schemeClr>
          </a:solidFill>
        </p:spPr>
        <p:txBody>
          <a:bodyPr wrap="square">
            <a:spAutoFit/>
          </a:bodyPr>
          <a:lstStyle/>
          <a:p>
            <a:r>
              <a:rPr lang="en-US" altLang="zh-CN" sz="1400" dirty="0">
                <a:solidFill>
                  <a:srgbClr val="000000"/>
                </a:solidFill>
                <a:latin typeface="Courier New" panose="02070309020205020404" pitchFamily="49" charset="0"/>
                <a:cs typeface="Courier New" panose="02070309020205020404" pitchFamily="49" charset="0"/>
              </a:rPr>
              <a:t># cd ~/rpmbuild/SPECS </a:t>
            </a:r>
            <a:endParaRPr lang="en-US" altLang="zh-CN" sz="1400" dirty="0">
              <a:solidFill>
                <a:srgbClr val="000000"/>
              </a:solidFill>
              <a:latin typeface="Courier New" panose="02070309020205020404" pitchFamily="49" charset="0"/>
              <a:cs typeface="Courier New" panose="02070309020205020404" pitchFamily="49" charset="0"/>
            </a:endParaRPr>
          </a:p>
          <a:p>
            <a:r>
              <a:rPr lang="en-US" altLang="zh-CN" sz="1400" dirty="0" smtClean="0">
                <a:solidFill>
                  <a:srgbClr val="000000"/>
                </a:solidFill>
                <a:latin typeface="Courier New" panose="02070309020205020404" pitchFamily="49" charset="0"/>
                <a:cs typeface="Courier New" panose="02070309020205020404" pitchFamily="49" charset="0"/>
              </a:rPr>
              <a:t># vim </a:t>
            </a:r>
            <a:r>
              <a:rPr lang="en-US" altLang="zh-CN" sz="1400" dirty="0" err="1">
                <a:solidFill>
                  <a:srgbClr val="000000"/>
                </a:solidFill>
                <a:latin typeface="Courier New" panose="02070309020205020404" pitchFamily="49" charset="0"/>
                <a:cs typeface="Courier New" panose="02070309020205020404" pitchFamily="49" charset="0"/>
              </a:rPr>
              <a:t>redis.spec</a:t>
            </a:r>
            <a:endParaRPr lang="en-US" altLang="zh-CN" sz="1400" dirty="0">
              <a:solidFill>
                <a:srgbClr val="000000"/>
              </a:solidFill>
              <a:latin typeface="Courier New" panose="02070309020205020404" pitchFamily="49" charset="0"/>
              <a:cs typeface="Courier New" panose="02070309020205020404" pitchFamily="49"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Redis</a:t>
            </a:r>
            <a:r>
              <a:rPr lang="zh-CN" altLang="en-US" dirty="0"/>
              <a:t>源码包</a:t>
            </a:r>
            <a:r>
              <a:rPr lang="zh-CN" altLang="en-US"/>
              <a:t>制作</a:t>
            </a:r>
            <a:r>
              <a:rPr lang="zh-CN" altLang="en-US" smtClean="0"/>
              <a:t>成</a:t>
            </a:r>
            <a:r>
              <a:rPr lang="en-US" altLang="zh-CN" smtClean="0"/>
              <a:t>RPM</a:t>
            </a:r>
            <a:r>
              <a:rPr lang="zh-CN" altLang="en-US" smtClean="0"/>
              <a:t>包</a:t>
            </a:r>
            <a:endParaRPr lang="zh-CN" altLang="en-US" dirty="0"/>
          </a:p>
        </p:txBody>
      </p:sp>
      <p:sp>
        <p:nvSpPr>
          <p:cNvPr id="3" name="文本占位符 2"/>
          <p:cNvSpPr>
            <a:spLocks noGrp="1"/>
          </p:cNvSpPr>
          <p:nvPr>
            <p:ph type="body" sz="quarter" idx="10"/>
          </p:nvPr>
        </p:nvSpPr>
        <p:spPr/>
        <p:txBody>
          <a:bodyPr/>
          <a:lstStyle/>
          <a:p>
            <a:r>
              <a:rPr lang="en-US" altLang="zh-CN" sz="2000" b="1" dirty="0" smtClean="0"/>
              <a:t>4</a:t>
            </a:r>
            <a:r>
              <a:rPr lang="en-US" altLang="zh-CN" sz="2000" b="1" dirty="0"/>
              <a:t>. </a:t>
            </a:r>
            <a:r>
              <a:rPr lang="en-US" altLang="zh-CN" sz="2000" b="1" dirty="0" smtClean="0"/>
              <a:t>SPEC</a:t>
            </a:r>
            <a:r>
              <a:rPr lang="zh-CN" altLang="en-US" sz="2000" b="1" dirty="0" smtClean="0"/>
              <a:t>配置文件如下：</a:t>
            </a:r>
            <a:endParaRPr lang="zh-CN" altLang="en-US" sz="2000" b="1"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3332" y="7024465"/>
            <a:ext cx="5048955" cy="4620270"/>
          </a:xfrm>
          <a:prstGeom prst="rect">
            <a:avLst/>
          </a:prstGeom>
        </p:spPr>
      </p:pic>
      <p:graphicFrame>
        <p:nvGraphicFramePr>
          <p:cNvPr id="5" name="表格 4"/>
          <p:cNvGraphicFramePr>
            <a:graphicFrameLocks noGrp="1"/>
          </p:cNvGraphicFramePr>
          <p:nvPr/>
        </p:nvGraphicFramePr>
        <p:xfrm>
          <a:off x="4761250" y="2149561"/>
          <a:ext cx="6665150" cy="4195763"/>
        </p:xfrm>
        <a:graphic>
          <a:graphicData uri="http://schemas.openxmlformats.org/drawingml/2006/table">
            <a:tbl>
              <a:tblPr firstRow="1" firstCol="1" bandRow="1">
                <a:tableStyleId>{5C22544A-7EE6-4342-B048-85BDC9FD1C3A}</a:tableStyleId>
              </a:tblPr>
              <a:tblGrid>
                <a:gridCol w="6665150"/>
              </a:tblGrid>
              <a:tr h="4389120">
                <a:tc>
                  <a:txBody>
                    <a:bodyPr/>
                    <a:lstStyle/>
                    <a:p>
                      <a:pPr marL="21590" indent="13970" algn="l">
                        <a:lnSpc>
                          <a:spcPct val="150000"/>
                        </a:lnSpc>
                        <a:spcBef>
                          <a:spcPts val="0"/>
                        </a:spcBef>
                        <a:spcAft>
                          <a:spcPts val="0"/>
                        </a:spcAft>
                      </a:pPr>
                      <a:r>
                        <a:rPr lang="en-US" sz="1200" b="1" kern="100" dirty="0" smtClean="0">
                          <a:solidFill>
                            <a:schemeClr val="tx1"/>
                          </a:solidFill>
                          <a:effectLst/>
                        </a:rPr>
                        <a:t>make </a:t>
                      </a:r>
                      <a:r>
                        <a:rPr lang="en-US" sz="1200" b="1" kern="100" dirty="0">
                          <a:solidFill>
                            <a:schemeClr val="tx1"/>
                          </a:solidFill>
                          <a:effectLst/>
                        </a:rPr>
                        <a:t>%{?_</a:t>
                      </a:r>
                      <a:r>
                        <a:rPr lang="en-US" sz="1200" b="1" kern="100" dirty="0" err="1">
                          <a:solidFill>
                            <a:schemeClr val="tx1"/>
                          </a:solidFill>
                          <a:effectLst/>
                        </a:rPr>
                        <a:t>smp_mflags</a:t>
                      </a:r>
                      <a:r>
                        <a:rPr lang="en-US" sz="1200" b="1" kern="100" dirty="0">
                          <a:solidFill>
                            <a:schemeClr val="tx1"/>
                          </a:solidFill>
                          <a:effectLst/>
                        </a:rPr>
                        <a:t>}</a:t>
                      </a:r>
                      <a:endParaRPr lang="zh-CN" sz="1200" b="1" kern="100" dirty="0">
                        <a:solidFill>
                          <a:schemeClr val="tx1"/>
                        </a:solidFill>
                        <a:effectLst/>
                      </a:endParaRPr>
                    </a:p>
                    <a:p>
                      <a:pPr marL="21590" indent="13970" algn="l">
                        <a:lnSpc>
                          <a:spcPct val="150000"/>
                        </a:lnSpc>
                        <a:spcBef>
                          <a:spcPts val="0"/>
                        </a:spcBef>
                        <a:spcAft>
                          <a:spcPts val="0"/>
                        </a:spcAft>
                      </a:pPr>
                      <a:r>
                        <a:rPr lang="en-US" sz="1200" b="1" kern="100" dirty="0">
                          <a:solidFill>
                            <a:schemeClr val="tx1"/>
                          </a:solidFill>
                          <a:effectLst/>
                        </a:rPr>
                        <a:t>%install</a:t>
                      </a:r>
                      <a:endParaRPr lang="zh-CN" sz="1200" b="1" kern="100" dirty="0">
                        <a:solidFill>
                          <a:schemeClr val="tx1"/>
                        </a:solidFill>
                        <a:effectLst/>
                      </a:endParaRPr>
                    </a:p>
                    <a:p>
                      <a:pPr marL="21590" indent="13970" algn="l">
                        <a:lnSpc>
                          <a:spcPct val="150000"/>
                        </a:lnSpc>
                        <a:spcBef>
                          <a:spcPts val="0"/>
                        </a:spcBef>
                        <a:spcAft>
                          <a:spcPts val="0"/>
                        </a:spcAft>
                      </a:pPr>
                      <a:r>
                        <a:rPr lang="en-US" sz="1200" b="1" kern="100" dirty="0">
                          <a:solidFill>
                            <a:schemeClr val="tx1"/>
                          </a:solidFill>
                          <a:effectLst/>
                        </a:rPr>
                        <a:t>make install PREFIX=%{</a:t>
                      </a:r>
                      <a:r>
                        <a:rPr lang="en-US" sz="1200" b="1" kern="100" dirty="0" err="1">
                          <a:solidFill>
                            <a:schemeClr val="tx1"/>
                          </a:solidFill>
                          <a:effectLst/>
                        </a:rPr>
                        <a:t>buildroot</a:t>
                      </a:r>
                      <a:r>
                        <a:rPr lang="en-US" sz="1200" b="1" kern="100" dirty="0">
                          <a:solidFill>
                            <a:schemeClr val="tx1"/>
                          </a:solidFill>
                          <a:effectLst/>
                        </a:rPr>
                        <a:t>}%{_prefix}</a:t>
                      </a:r>
                      <a:endParaRPr lang="zh-CN" sz="1200" b="1" kern="100" dirty="0">
                        <a:solidFill>
                          <a:schemeClr val="tx1"/>
                        </a:solidFill>
                        <a:effectLst/>
                      </a:endParaRPr>
                    </a:p>
                    <a:p>
                      <a:pPr marL="21590" indent="13970" algn="l">
                        <a:lnSpc>
                          <a:spcPct val="150000"/>
                        </a:lnSpc>
                        <a:spcBef>
                          <a:spcPts val="0"/>
                        </a:spcBef>
                        <a:spcAft>
                          <a:spcPts val="0"/>
                        </a:spcAft>
                      </a:pPr>
                      <a:r>
                        <a:rPr lang="en-US" sz="1200" b="1" kern="100" dirty="0">
                          <a:solidFill>
                            <a:schemeClr val="tx1"/>
                          </a:solidFill>
                          <a:effectLst/>
                        </a:rPr>
                        <a:t>install -p -D -m 644 %{name}.</a:t>
                      </a:r>
                      <a:r>
                        <a:rPr lang="en-US" sz="1200" b="1" kern="100" dirty="0" err="1">
                          <a:solidFill>
                            <a:schemeClr val="tx1"/>
                          </a:solidFill>
                          <a:effectLst/>
                        </a:rPr>
                        <a:t>conf</a:t>
                      </a:r>
                      <a:r>
                        <a:rPr lang="en-US" sz="1200" b="1" kern="100" dirty="0">
                          <a:solidFill>
                            <a:schemeClr val="tx1"/>
                          </a:solidFill>
                          <a:effectLst/>
                        </a:rPr>
                        <a:t> %{</a:t>
                      </a:r>
                      <a:r>
                        <a:rPr lang="en-US" sz="1200" b="1" kern="100" dirty="0" err="1">
                          <a:solidFill>
                            <a:schemeClr val="tx1"/>
                          </a:solidFill>
                          <a:effectLst/>
                        </a:rPr>
                        <a:t>buildroot</a:t>
                      </a:r>
                      <a:r>
                        <a:rPr lang="en-US" sz="1200" b="1" kern="100" dirty="0">
                          <a:solidFill>
                            <a:schemeClr val="tx1"/>
                          </a:solidFill>
                          <a:effectLst/>
                        </a:rPr>
                        <a:t>}%{_</a:t>
                      </a:r>
                      <a:r>
                        <a:rPr lang="en-US" sz="1200" b="1" kern="100" dirty="0" err="1">
                          <a:solidFill>
                            <a:schemeClr val="tx1"/>
                          </a:solidFill>
                          <a:effectLst/>
                        </a:rPr>
                        <a:t>sysconfdir</a:t>
                      </a:r>
                      <a:r>
                        <a:rPr lang="en-US" sz="1200" b="1" kern="100" dirty="0">
                          <a:solidFill>
                            <a:schemeClr val="tx1"/>
                          </a:solidFill>
                          <a:effectLst/>
                        </a:rPr>
                        <a:t>}/%{name}.</a:t>
                      </a:r>
                      <a:r>
                        <a:rPr lang="en-US" sz="1200" b="1" kern="100" dirty="0" err="1">
                          <a:solidFill>
                            <a:schemeClr val="tx1"/>
                          </a:solidFill>
                          <a:effectLst/>
                        </a:rPr>
                        <a:t>conf</a:t>
                      </a:r>
                      <a:endParaRPr lang="zh-CN" sz="1200" b="1" kern="100" dirty="0">
                        <a:solidFill>
                          <a:schemeClr val="tx1"/>
                        </a:solidFill>
                        <a:effectLst/>
                      </a:endParaRPr>
                    </a:p>
                    <a:p>
                      <a:pPr marL="21590" indent="13970" algn="l">
                        <a:lnSpc>
                          <a:spcPct val="150000"/>
                        </a:lnSpc>
                        <a:spcBef>
                          <a:spcPts val="0"/>
                        </a:spcBef>
                        <a:spcAft>
                          <a:spcPts val="0"/>
                        </a:spcAft>
                      </a:pPr>
                      <a:r>
                        <a:rPr lang="en-US" sz="1200" b="1" kern="100" dirty="0" err="1">
                          <a:solidFill>
                            <a:schemeClr val="tx1"/>
                          </a:solidFill>
                          <a:effectLst/>
                        </a:rPr>
                        <a:t>chmod</a:t>
                      </a:r>
                      <a:r>
                        <a:rPr lang="en-US" sz="1200" b="1" kern="100" dirty="0">
                          <a:solidFill>
                            <a:schemeClr val="tx1"/>
                          </a:solidFill>
                          <a:effectLst/>
                        </a:rPr>
                        <a:t> 755 %{</a:t>
                      </a:r>
                      <a:r>
                        <a:rPr lang="en-US" sz="1200" b="1" kern="100" dirty="0" err="1">
                          <a:solidFill>
                            <a:schemeClr val="tx1"/>
                          </a:solidFill>
                          <a:effectLst/>
                        </a:rPr>
                        <a:t>buildroot</a:t>
                      </a:r>
                      <a:r>
                        <a:rPr lang="en-US" sz="1200" b="1" kern="100" dirty="0">
                          <a:solidFill>
                            <a:schemeClr val="tx1"/>
                          </a:solidFill>
                          <a:effectLst/>
                        </a:rPr>
                        <a:t>}%{_</a:t>
                      </a:r>
                      <a:r>
                        <a:rPr lang="en-US" sz="1200" b="1" kern="100" dirty="0" err="1">
                          <a:solidFill>
                            <a:schemeClr val="tx1"/>
                          </a:solidFill>
                          <a:effectLst/>
                        </a:rPr>
                        <a:t>bindir</a:t>
                      </a:r>
                      <a:r>
                        <a:rPr lang="en-US" sz="1200" b="1" kern="100" dirty="0">
                          <a:solidFill>
                            <a:schemeClr val="tx1"/>
                          </a:solidFill>
                          <a:effectLst/>
                        </a:rPr>
                        <a:t>}/%{name}-*</a:t>
                      </a:r>
                      <a:endParaRPr lang="zh-CN" sz="1200" b="1" kern="100" dirty="0">
                        <a:solidFill>
                          <a:schemeClr val="tx1"/>
                        </a:solidFill>
                        <a:effectLst/>
                      </a:endParaRPr>
                    </a:p>
                    <a:p>
                      <a:pPr marL="21590" indent="13970" algn="l">
                        <a:lnSpc>
                          <a:spcPct val="150000"/>
                        </a:lnSpc>
                        <a:spcBef>
                          <a:spcPts val="0"/>
                        </a:spcBef>
                        <a:spcAft>
                          <a:spcPts val="0"/>
                        </a:spcAft>
                      </a:pPr>
                      <a:r>
                        <a:rPr lang="en-US" sz="1200" b="1" kern="100" dirty="0">
                          <a:solidFill>
                            <a:schemeClr val="tx1"/>
                          </a:solidFill>
                          <a:effectLst/>
                        </a:rPr>
                        <a:t>mkdir -p %{</a:t>
                      </a:r>
                      <a:r>
                        <a:rPr lang="en-US" sz="1200" b="1" kern="100" dirty="0" err="1">
                          <a:solidFill>
                            <a:schemeClr val="tx1"/>
                          </a:solidFill>
                          <a:effectLst/>
                        </a:rPr>
                        <a:t>buildroot</a:t>
                      </a:r>
                      <a:r>
                        <a:rPr lang="en-US" sz="1200" b="1" kern="100" dirty="0">
                          <a:solidFill>
                            <a:schemeClr val="tx1"/>
                          </a:solidFill>
                          <a:effectLst/>
                        </a:rPr>
                        <a:t>}%{_</a:t>
                      </a:r>
                      <a:r>
                        <a:rPr lang="en-US" sz="1200" b="1" kern="100" dirty="0" err="1">
                          <a:solidFill>
                            <a:schemeClr val="tx1"/>
                          </a:solidFill>
                          <a:effectLst/>
                        </a:rPr>
                        <a:t>sbindir</a:t>
                      </a:r>
                      <a:r>
                        <a:rPr lang="en-US" sz="1200" b="1" kern="100" dirty="0">
                          <a:solidFill>
                            <a:schemeClr val="tx1"/>
                          </a:solidFill>
                          <a:effectLst/>
                        </a:rPr>
                        <a:t>}</a:t>
                      </a:r>
                      <a:endParaRPr lang="zh-CN" sz="1200" b="1" kern="100" dirty="0">
                        <a:solidFill>
                          <a:schemeClr val="tx1"/>
                        </a:solidFill>
                        <a:effectLst/>
                      </a:endParaRPr>
                    </a:p>
                    <a:p>
                      <a:pPr marL="21590" indent="13970" algn="l">
                        <a:lnSpc>
                          <a:spcPct val="150000"/>
                        </a:lnSpc>
                        <a:spcBef>
                          <a:spcPts val="0"/>
                        </a:spcBef>
                        <a:spcAft>
                          <a:spcPts val="0"/>
                        </a:spcAft>
                      </a:pPr>
                      <a:r>
                        <a:rPr lang="en-US" sz="1200" b="1" kern="100" dirty="0">
                          <a:solidFill>
                            <a:schemeClr val="tx1"/>
                          </a:solidFill>
                          <a:effectLst/>
                        </a:rPr>
                        <a:t>mv %{</a:t>
                      </a:r>
                      <a:r>
                        <a:rPr lang="en-US" sz="1200" b="1" kern="100" dirty="0" err="1">
                          <a:solidFill>
                            <a:schemeClr val="tx1"/>
                          </a:solidFill>
                          <a:effectLst/>
                        </a:rPr>
                        <a:t>buildroot</a:t>
                      </a:r>
                      <a:r>
                        <a:rPr lang="en-US" sz="1200" b="1" kern="100" dirty="0">
                          <a:solidFill>
                            <a:schemeClr val="tx1"/>
                          </a:solidFill>
                          <a:effectLst/>
                        </a:rPr>
                        <a:t>}%{_</a:t>
                      </a:r>
                      <a:r>
                        <a:rPr lang="en-US" sz="1200" b="1" kern="100" dirty="0" err="1">
                          <a:solidFill>
                            <a:schemeClr val="tx1"/>
                          </a:solidFill>
                          <a:effectLst/>
                        </a:rPr>
                        <a:t>bindir</a:t>
                      </a:r>
                      <a:r>
                        <a:rPr lang="en-US" sz="1200" b="1" kern="100" dirty="0">
                          <a:solidFill>
                            <a:schemeClr val="tx1"/>
                          </a:solidFill>
                          <a:effectLst/>
                        </a:rPr>
                        <a:t>}/%{name}-server %{</a:t>
                      </a:r>
                      <a:r>
                        <a:rPr lang="en-US" sz="1200" b="1" kern="100" dirty="0" err="1">
                          <a:solidFill>
                            <a:schemeClr val="tx1"/>
                          </a:solidFill>
                          <a:effectLst/>
                        </a:rPr>
                        <a:t>buildroot</a:t>
                      </a:r>
                      <a:r>
                        <a:rPr lang="en-US" sz="1200" b="1" kern="100" dirty="0">
                          <a:solidFill>
                            <a:schemeClr val="tx1"/>
                          </a:solidFill>
                          <a:effectLst/>
                        </a:rPr>
                        <a:t>}%{_</a:t>
                      </a:r>
                      <a:r>
                        <a:rPr lang="en-US" sz="1200" b="1" kern="100" dirty="0" err="1">
                          <a:solidFill>
                            <a:schemeClr val="tx1"/>
                          </a:solidFill>
                          <a:effectLst/>
                        </a:rPr>
                        <a:t>sbindir</a:t>
                      </a:r>
                      <a:r>
                        <a:rPr lang="en-US" sz="1200" b="1" kern="100" dirty="0">
                          <a:solidFill>
                            <a:schemeClr val="tx1"/>
                          </a:solidFill>
                          <a:effectLst/>
                        </a:rPr>
                        <a:t>}/%{name}-server</a:t>
                      </a:r>
                      <a:endParaRPr lang="zh-CN" sz="1200" b="1" kern="100" dirty="0">
                        <a:solidFill>
                          <a:schemeClr val="tx1"/>
                        </a:solidFill>
                        <a:effectLst/>
                      </a:endParaRPr>
                    </a:p>
                    <a:p>
                      <a:pPr marL="21590" indent="13970" algn="l">
                        <a:lnSpc>
                          <a:spcPct val="150000"/>
                        </a:lnSpc>
                        <a:spcBef>
                          <a:spcPts val="0"/>
                        </a:spcBef>
                        <a:spcAft>
                          <a:spcPts val="0"/>
                        </a:spcAft>
                      </a:pPr>
                      <a:r>
                        <a:rPr lang="en-US" sz="1200" b="1" kern="100" dirty="0">
                          <a:solidFill>
                            <a:schemeClr val="tx1"/>
                          </a:solidFill>
                          <a:effectLst/>
                        </a:rPr>
                        <a:t>%clean</a:t>
                      </a:r>
                      <a:endParaRPr lang="zh-CN" sz="1200" b="1" kern="100" dirty="0">
                        <a:solidFill>
                          <a:schemeClr val="tx1"/>
                        </a:solidFill>
                        <a:effectLst/>
                      </a:endParaRPr>
                    </a:p>
                    <a:p>
                      <a:pPr marL="21590" indent="13970" algn="l">
                        <a:lnSpc>
                          <a:spcPct val="150000"/>
                        </a:lnSpc>
                        <a:spcBef>
                          <a:spcPts val="0"/>
                        </a:spcBef>
                        <a:spcAft>
                          <a:spcPts val="0"/>
                        </a:spcAft>
                      </a:pPr>
                      <a:r>
                        <a:rPr lang="en-US" sz="1200" b="1" kern="100" dirty="0" err="1">
                          <a:solidFill>
                            <a:schemeClr val="tx1"/>
                          </a:solidFill>
                          <a:effectLst/>
                        </a:rPr>
                        <a:t>rm</a:t>
                      </a:r>
                      <a:r>
                        <a:rPr lang="en-US" sz="1200" b="1" kern="100" dirty="0">
                          <a:solidFill>
                            <a:schemeClr val="tx1"/>
                          </a:solidFill>
                          <a:effectLst/>
                        </a:rPr>
                        <a:t> -</a:t>
                      </a:r>
                      <a:r>
                        <a:rPr lang="en-US" sz="1200" b="1" kern="100" dirty="0" err="1">
                          <a:solidFill>
                            <a:schemeClr val="tx1"/>
                          </a:solidFill>
                          <a:effectLst/>
                        </a:rPr>
                        <a:t>rf</a:t>
                      </a:r>
                      <a:r>
                        <a:rPr lang="en-US" sz="1200" b="1" kern="100" dirty="0">
                          <a:solidFill>
                            <a:schemeClr val="tx1"/>
                          </a:solidFill>
                          <a:effectLst/>
                        </a:rPr>
                        <a:t> %{</a:t>
                      </a:r>
                      <a:r>
                        <a:rPr lang="en-US" sz="1200" b="1" kern="100" dirty="0" err="1">
                          <a:solidFill>
                            <a:schemeClr val="tx1"/>
                          </a:solidFill>
                          <a:effectLst/>
                        </a:rPr>
                        <a:t>buildroot</a:t>
                      </a:r>
                      <a:r>
                        <a:rPr lang="en-US" sz="1200" b="1" kern="100" dirty="0">
                          <a:solidFill>
                            <a:schemeClr val="tx1"/>
                          </a:solidFill>
                          <a:effectLst/>
                        </a:rPr>
                        <a:t>}</a:t>
                      </a:r>
                      <a:endParaRPr lang="zh-CN" sz="1200" b="1" kern="100" dirty="0">
                        <a:solidFill>
                          <a:schemeClr val="tx1"/>
                        </a:solidFill>
                        <a:effectLst/>
                      </a:endParaRPr>
                    </a:p>
                    <a:p>
                      <a:pPr marL="21590" indent="13970" algn="l">
                        <a:lnSpc>
                          <a:spcPct val="150000"/>
                        </a:lnSpc>
                        <a:spcBef>
                          <a:spcPts val="0"/>
                        </a:spcBef>
                        <a:spcAft>
                          <a:spcPts val="0"/>
                        </a:spcAft>
                      </a:pPr>
                      <a:r>
                        <a:rPr lang="en-US" sz="1200" b="1" kern="100" dirty="0">
                          <a:solidFill>
                            <a:schemeClr val="tx1"/>
                          </a:solidFill>
                          <a:effectLst/>
                        </a:rPr>
                        <a:t>%files</a:t>
                      </a:r>
                      <a:endParaRPr lang="zh-CN" sz="1200" b="1" kern="100" dirty="0">
                        <a:solidFill>
                          <a:schemeClr val="tx1"/>
                        </a:solidFill>
                        <a:effectLst/>
                      </a:endParaRPr>
                    </a:p>
                    <a:p>
                      <a:pPr marL="21590" indent="13970" algn="l">
                        <a:lnSpc>
                          <a:spcPct val="150000"/>
                        </a:lnSpc>
                        <a:spcBef>
                          <a:spcPts val="0"/>
                        </a:spcBef>
                        <a:spcAft>
                          <a:spcPts val="0"/>
                        </a:spcAft>
                      </a:pPr>
                      <a:r>
                        <a:rPr lang="en-US" sz="1200" b="1" kern="100" dirty="0">
                          <a:solidFill>
                            <a:schemeClr val="tx1"/>
                          </a:solidFill>
                          <a:effectLst/>
                        </a:rPr>
                        <a:t>%</a:t>
                      </a:r>
                      <a:r>
                        <a:rPr lang="en-US" sz="1200" b="1" kern="100" dirty="0" err="1">
                          <a:solidFill>
                            <a:schemeClr val="tx1"/>
                          </a:solidFill>
                          <a:effectLst/>
                        </a:rPr>
                        <a:t>defattr</a:t>
                      </a:r>
                      <a:r>
                        <a:rPr lang="en-US" sz="1200" b="1" kern="100" dirty="0">
                          <a:solidFill>
                            <a:schemeClr val="tx1"/>
                          </a:solidFill>
                          <a:effectLst/>
                        </a:rPr>
                        <a:t>(-,</a:t>
                      </a:r>
                      <a:r>
                        <a:rPr lang="en-US" sz="1200" b="1" kern="100" dirty="0" err="1">
                          <a:solidFill>
                            <a:schemeClr val="tx1"/>
                          </a:solidFill>
                          <a:effectLst/>
                        </a:rPr>
                        <a:t>root,root</a:t>
                      </a:r>
                      <a:r>
                        <a:rPr lang="en-US" sz="1200" b="1" kern="100" dirty="0">
                          <a:solidFill>
                            <a:schemeClr val="tx1"/>
                          </a:solidFill>
                          <a:effectLst/>
                        </a:rPr>
                        <a:t>,-)</a:t>
                      </a:r>
                      <a:endParaRPr lang="zh-CN" sz="1200" b="1" kern="100" dirty="0">
                        <a:solidFill>
                          <a:schemeClr val="tx1"/>
                        </a:solidFill>
                        <a:effectLst/>
                      </a:endParaRPr>
                    </a:p>
                    <a:p>
                      <a:pPr marL="21590" indent="13970" algn="l">
                        <a:lnSpc>
                          <a:spcPct val="150000"/>
                        </a:lnSpc>
                        <a:spcBef>
                          <a:spcPts val="0"/>
                        </a:spcBef>
                        <a:spcAft>
                          <a:spcPts val="0"/>
                        </a:spcAft>
                      </a:pPr>
                      <a:r>
                        <a:rPr lang="en-US" sz="1200" b="1" kern="100" dirty="0">
                          <a:solidFill>
                            <a:schemeClr val="tx1"/>
                          </a:solidFill>
                          <a:effectLst/>
                        </a:rPr>
                        <a:t>%{_</a:t>
                      </a:r>
                      <a:r>
                        <a:rPr lang="en-US" sz="1200" b="1" kern="100" dirty="0" err="1">
                          <a:solidFill>
                            <a:schemeClr val="tx1"/>
                          </a:solidFill>
                          <a:effectLst/>
                        </a:rPr>
                        <a:t>bindir</a:t>
                      </a:r>
                      <a:r>
                        <a:rPr lang="en-US" sz="1200" b="1" kern="100" dirty="0">
                          <a:solidFill>
                            <a:schemeClr val="tx1"/>
                          </a:solidFill>
                          <a:effectLst/>
                        </a:rPr>
                        <a:t>}/%{name}-*</a:t>
                      </a:r>
                      <a:endParaRPr lang="zh-CN" sz="1200" b="1" kern="100" dirty="0">
                        <a:solidFill>
                          <a:schemeClr val="tx1"/>
                        </a:solidFill>
                        <a:effectLst/>
                      </a:endParaRPr>
                    </a:p>
                    <a:p>
                      <a:pPr marL="21590" indent="13970" algn="l">
                        <a:lnSpc>
                          <a:spcPct val="150000"/>
                        </a:lnSpc>
                        <a:spcBef>
                          <a:spcPts val="0"/>
                        </a:spcBef>
                        <a:spcAft>
                          <a:spcPts val="0"/>
                        </a:spcAft>
                      </a:pPr>
                      <a:r>
                        <a:rPr lang="en-US" sz="1200" b="1" kern="100" dirty="0">
                          <a:solidFill>
                            <a:schemeClr val="tx1"/>
                          </a:solidFill>
                          <a:effectLst/>
                        </a:rPr>
                        <a:t>%{_</a:t>
                      </a:r>
                      <a:r>
                        <a:rPr lang="en-US" sz="1200" b="1" kern="100" dirty="0" err="1">
                          <a:solidFill>
                            <a:schemeClr val="tx1"/>
                          </a:solidFill>
                          <a:effectLst/>
                        </a:rPr>
                        <a:t>sbindir</a:t>
                      </a:r>
                      <a:r>
                        <a:rPr lang="en-US" sz="1200" b="1" kern="100" dirty="0">
                          <a:solidFill>
                            <a:schemeClr val="tx1"/>
                          </a:solidFill>
                          <a:effectLst/>
                        </a:rPr>
                        <a:t>}/%{name}-*</a:t>
                      </a:r>
                      <a:endParaRPr lang="zh-CN" sz="1200" b="1" kern="100" dirty="0">
                        <a:solidFill>
                          <a:schemeClr val="tx1"/>
                        </a:solidFill>
                        <a:effectLst/>
                      </a:endParaRPr>
                    </a:p>
                    <a:p>
                      <a:pPr marL="21590" indent="13970" algn="l">
                        <a:lnSpc>
                          <a:spcPct val="150000"/>
                        </a:lnSpc>
                        <a:spcBef>
                          <a:spcPts val="0"/>
                        </a:spcBef>
                        <a:spcAft>
                          <a:spcPts val="0"/>
                        </a:spcAft>
                      </a:pPr>
                      <a:r>
                        <a:rPr lang="en-US" sz="1200" b="1" kern="100" dirty="0">
                          <a:solidFill>
                            <a:schemeClr val="tx1"/>
                          </a:solidFill>
                          <a:effectLst/>
                        </a:rPr>
                        <a:t>%</a:t>
                      </a:r>
                      <a:r>
                        <a:rPr lang="en-US" sz="1200" b="1" kern="100" dirty="0" err="1">
                          <a:solidFill>
                            <a:schemeClr val="tx1"/>
                          </a:solidFill>
                          <a:effectLst/>
                        </a:rPr>
                        <a:t>config</a:t>
                      </a:r>
                      <a:r>
                        <a:rPr lang="en-US" sz="1200" b="1" kern="100" dirty="0">
                          <a:solidFill>
                            <a:schemeClr val="tx1"/>
                          </a:solidFill>
                          <a:effectLst/>
                        </a:rPr>
                        <a:t>(</a:t>
                      </a:r>
                      <a:r>
                        <a:rPr lang="en-US" sz="1200" b="1" kern="100" dirty="0" err="1">
                          <a:solidFill>
                            <a:schemeClr val="tx1"/>
                          </a:solidFill>
                          <a:effectLst/>
                        </a:rPr>
                        <a:t>noreplace</a:t>
                      </a:r>
                      <a:r>
                        <a:rPr lang="en-US" sz="1200" b="1" kern="100" dirty="0">
                          <a:solidFill>
                            <a:schemeClr val="tx1"/>
                          </a:solidFill>
                          <a:effectLst/>
                        </a:rPr>
                        <a:t>)%{_</a:t>
                      </a:r>
                      <a:r>
                        <a:rPr lang="en-US" sz="1200" b="1" kern="100" dirty="0" err="1">
                          <a:solidFill>
                            <a:schemeClr val="tx1"/>
                          </a:solidFill>
                          <a:effectLst/>
                        </a:rPr>
                        <a:t>sysconfdir</a:t>
                      </a:r>
                      <a:r>
                        <a:rPr lang="en-US" sz="1200" b="1" kern="100" dirty="0">
                          <a:solidFill>
                            <a:schemeClr val="tx1"/>
                          </a:solidFill>
                          <a:effectLst/>
                        </a:rPr>
                        <a:t>}/%{name}.</a:t>
                      </a:r>
                      <a:r>
                        <a:rPr lang="en-US" sz="1200" b="1" kern="100" dirty="0" err="1">
                          <a:solidFill>
                            <a:schemeClr val="tx1"/>
                          </a:solidFill>
                          <a:effectLst/>
                        </a:rPr>
                        <a:t>conf</a:t>
                      </a:r>
                      <a:endParaRPr lang="zh-CN" sz="1200" b="1" kern="100" dirty="0">
                        <a:solidFill>
                          <a:schemeClr val="tx1"/>
                        </a:solidFill>
                        <a:effectLst/>
                      </a:endParaRPr>
                    </a:p>
                    <a:p>
                      <a:pPr marL="21590" indent="13970" algn="l">
                        <a:lnSpc>
                          <a:spcPct val="150000"/>
                        </a:lnSpc>
                        <a:spcBef>
                          <a:spcPts val="0"/>
                        </a:spcBef>
                        <a:spcAft>
                          <a:spcPts val="0"/>
                        </a:spcAft>
                      </a:pPr>
                      <a:r>
                        <a:rPr lang="en-US" sz="1200" b="1" kern="100" dirty="0">
                          <a:solidFill>
                            <a:schemeClr val="tx1"/>
                          </a:solidFill>
                          <a:effectLst/>
                        </a:rPr>
                        <a:t>%</a:t>
                      </a:r>
                      <a:r>
                        <a:rPr lang="en-US" sz="1200" b="1" kern="100" dirty="0" err="1">
                          <a:solidFill>
                            <a:schemeClr val="tx1"/>
                          </a:solidFill>
                          <a:effectLst/>
                        </a:rPr>
                        <a:t>changelog</a:t>
                      </a:r>
                      <a:endParaRPr lang="zh-CN" sz="1200" b="1" kern="100" dirty="0">
                        <a:solidFill>
                          <a:schemeClr val="tx1"/>
                        </a:solidFill>
                        <a:effectLst/>
                        <a:latin typeface="Courier New" panose="02070309020205020404" pitchFamily="49" charset="0"/>
                        <a:ea typeface="Courier New" panose="02070309020205020404" pitchFamily="49" charset="0"/>
                      </a:endParaRPr>
                    </a:p>
                  </a:txBody>
                  <a:tcPr marL="47599" marR="4759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bl>
          </a:graphicData>
        </a:graphic>
      </p:graphicFrame>
      <p:grpSp>
        <p:nvGrpSpPr>
          <p:cNvPr id="17" name="组合 16"/>
          <p:cNvGrpSpPr/>
          <p:nvPr/>
        </p:nvGrpSpPr>
        <p:grpSpPr>
          <a:xfrm>
            <a:off x="2351584" y="1810244"/>
            <a:ext cx="3744416" cy="4550570"/>
            <a:chOff x="2351584" y="1810244"/>
            <a:chExt cx="3744416" cy="4550570"/>
          </a:xfrm>
        </p:grpSpPr>
        <p:sp>
          <p:nvSpPr>
            <p:cNvPr id="11" name="手杖形箭头 10"/>
            <p:cNvSpPr/>
            <p:nvPr/>
          </p:nvSpPr>
          <p:spPr bwMode="auto">
            <a:xfrm>
              <a:off x="4475820" y="1810244"/>
              <a:ext cx="1620180" cy="430623"/>
            </a:xfrm>
            <a:prstGeom prst="uturnArrow">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mtClean="0">
                <a:solidFill>
                  <a:srgbClr val="000000"/>
                </a:solidFill>
                <a:ea typeface="宋体" panose="02010600030101010101" pitchFamily="2" charset="-122"/>
              </a:endParaRPr>
            </a:p>
          </p:txBody>
        </p:sp>
        <p:grpSp>
          <p:nvGrpSpPr>
            <p:cNvPr id="16" name="组合 15"/>
            <p:cNvGrpSpPr/>
            <p:nvPr/>
          </p:nvGrpSpPr>
          <p:grpSpPr>
            <a:xfrm>
              <a:off x="2351584" y="2149561"/>
              <a:ext cx="2232246" cy="4211253"/>
              <a:chOff x="2351584" y="2149561"/>
              <a:chExt cx="2232246" cy="4211253"/>
            </a:xfrm>
          </p:grpSpPr>
          <p:sp>
            <p:nvSpPr>
              <p:cNvPr id="13" name="圆角右箭头 12"/>
              <p:cNvSpPr/>
              <p:nvPr/>
            </p:nvSpPr>
            <p:spPr bwMode="auto">
              <a:xfrm flipV="1">
                <a:off x="2351584" y="5949280"/>
                <a:ext cx="2078303" cy="411534"/>
              </a:xfrm>
              <a:prstGeom prst="bentArrow">
                <a:avLst>
                  <a:gd name="adj1" fmla="val 25000"/>
                  <a:gd name="adj2" fmla="val 25000"/>
                  <a:gd name="adj3" fmla="val 0"/>
                  <a:gd name="adj4" fmla="val 43750"/>
                </a:avLst>
              </a:prstGeom>
              <a:solidFill>
                <a:schemeClr val="bg1">
                  <a:lumMod val="7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mtClean="0">
                  <a:solidFill>
                    <a:srgbClr val="000000"/>
                  </a:solidFill>
                  <a:ea typeface="宋体" panose="02010600030101010101" pitchFamily="2" charset="-122"/>
                </a:endParaRPr>
              </a:p>
            </p:txBody>
          </p:sp>
          <p:sp>
            <p:nvSpPr>
              <p:cNvPr id="14" name="矩形 13"/>
              <p:cNvSpPr/>
              <p:nvPr/>
            </p:nvSpPr>
            <p:spPr bwMode="auto">
              <a:xfrm>
                <a:off x="4475820" y="2149561"/>
                <a:ext cx="108010" cy="4051747"/>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mtClean="0">
                  <a:solidFill>
                    <a:srgbClr val="000000"/>
                  </a:solidFill>
                  <a:ea typeface="宋体" panose="02010600030101010101" pitchFamily="2" charset="-122"/>
                </a:endParaRPr>
              </a:p>
            </p:txBody>
          </p:sp>
          <p:sp>
            <p:nvSpPr>
              <p:cNvPr id="15" name="圆角右箭头 14"/>
              <p:cNvSpPr/>
              <p:nvPr/>
            </p:nvSpPr>
            <p:spPr bwMode="auto">
              <a:xfrm rot="10800000">
                <a:off x="4223792" y="5985284"/>
                <a:ext cx="360038" cy="363128"/>
              </a:xfrm>
              <a:prstGeom prst="bentArrow">
                <a:avLst>
                  <a:gd name="adj1" fmla="val 25000"/>
                  <a:gd name="adj2" fmla="val 25000"/>
                  <a:gd name="adj3" fmla="val 0"/>
                  <a:gd name="adj4" fmla="val 43750"/>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mtClean="0">
                  <a:solidFill>
                    <a:srgbClr val="000000"/>
                  </a:solidFill>
                  <a:ea typeface="宋体" panose="02010600030101010101" pitchFamily="2" charset="-122"/>
                </a:endParaRPr>
              </a:p>
            </p:txBody>
          </p:sp>
        </p:grpSp>
      </p:grpSp>
      <p:graphicFrame>
        <p:nvGraphicFramePr>
          <p:cNvPr id="6" name="表格 5"/>
          <p:cNvGraphicFramePr>
            <a:graphicFrameLocks noGrp="1"/>
          </p:cNvGraphicFramePr>
          <p:nvPr/>
        </p:nvGraphicFramePr>
        <p:xfrm>
          <a:off x="1008063" y="1810245"/>
          <a:ext cx="3071713" cy="4195763"/>
        </p:xfrm>
        <a:graphic>
          <a:graphicData uri="http://schemas.openxmlformats.org/drawingml/2006/table">
            <a:tbl>
              <a:tblPr firstRow="1" firstCol="1" bandRow="1">
                <a:tableStyleId>{5C22544A-7EE6-4342-B048-85BDC9FD1C3A}</a:tableStyleId>
              </a:tblPr>
              <a:tblGrid>
                <a:gridCol w="3071713"/>
              </a:tblGrid>
              <a:tr h="4195763">
                <a:tc>
                  <a:txBody>
                    <a:bodyPr/>
                    <a:lstStyle/>
                    <a:p>
                      <a:pPr marL="21590" indent="13970" algn="l">
                        <a:lnSpc>
                          <a:spcPct val="150000"/>
                        </a:lnSpc>
                        <a:spcBef>
                          <a:spcPts val="0"/>
                        </a:spcBef>
                        <a:spcAft>
                          <a:spcPts val="0"/>
                        </a:spcAft>
                      </a:pPr>
                      <a:r>
                        <a:rPr lang="en-US" sz="1200" b="1" kern="100" dirty="0">
                          <a:solidFill>
                            <a:schemeClr val="tx1"/>
                          </a:solidFill>
                          <a:effectLst/>
                        </a:rPr>
                        <a:t>Name: </a:t>
                      </a:r>
                      <a:r>
                        <a:rPr lang="en-US" sz="1200" b="1" kern="100" dirty="0" err="1">
                          <a:solidFill>
                            <a:schemeClr val="tx1"/>
                          </a:solidFill>
                          <a:effectLst/>
                        </a:rPr>
                        <a:t>redis</a:t>
                      </a:r>
                      <a:endParaRPr lang="zh-CN" sz="1200" b="1" kern="100" dirty="0">
                        <a:solidFill>
                          <a:schemeClr val="tx1"/>
                        </a:solidFill>
                        <a:effectLst/>
                      </a:endParaRPr>
                    </a:p>
                    <a:p>
                      <a:pPr marL="21590" indent="13970" algn="l">
                        <a:lnSpc>
                          <a:spcPct val="150000"/>
                        </a:lnSpc>
                        <a:spcBef>
                          <a:spcPts val="0"/>
                        </a:spcBef>
                        <a:spcAft>
                          <a:spcPts val="0"/>
                        </a:spcAft>
                      </a:pPr>
                      <a:r>
                        <a:rPr lang="en-US" sz="1200" b="1" kern="100" dirty="0">
                          <a:solidFill>
                            <a:schemeClr val="tx1"/>
                          </a:solidFill>
                          <a:effectLst/>
                        </a:rPr>
                        <a:t>Version: 4.0.9</a:t>
                      </a:r>
                      <a:endParaRPr lang="zh-CN" sz="1200" b="1" kern="100" dirty="0">
                        <a:solidFill>
                          <a:schemeClr val="tx1"/>
                        </a:solidFill>
                        <a:effectLst/>
                      </a:endParaRPr>
                    </a:p>
                    <a:p>
                      <a:pPr marL="21590" indent="13970" algn="l">
                        <a:lnSpc>
                          <a:spcPct val="150000"/>
                        </a:lnSpc>
                        <a:spcBef>
                          <a:spcPts val="0"/>
                        </a:spcBef>
                        <a:spcAft>
                          <a:spcPts val="0"/>
                        </a:spcAft>
                      </a:pPr>
                      <a:r>
                        <a:rPr lang="en-US" sz="1200" b="1" kern="100" dirty="0">
                          <a:solidFill>
                            <a:schemeClr val="tx1"/>
                          </a:solidFill>
                          <a:effectLst/>
                        </a:rPr>
                        <a:t>Release: 1%{?</a:t>
                      </a:r>
                      <a:r>
                        <a:rPr lang="en-US" sz="1200" b="1" kern="100" dirty="0" err="1">
                          <a:solidFill>
                            <a:schemeClr val="tx1"/>
                          </a:solidFill>
                          <a:effectLst/>
                        </a:rPr>
                        <a:t>dist</a:t>
                      </a:r>
                      <a:r>
                        <a:rPr lang="en-US" sz="1200" b="1" kern="100" dirty="0">
                          <a:solidFill>
                            <a:schemeClr val="tx1"/>
                          </a:solidFill>
                          <a:effectLst/>
                        </a:rPr>
                        <a:t>}</a:t>
                      </a:r>
                      <a:endParaRPr lang="zh-CN" sz="1200" b="1" kern="100" dirty="0">
                        <a:solidFill>
                          <a:schemeClr val="tx1"/>
                        </a:solidFill>
                        <a:effectLst/>
                      </a:endParaRPr>
                    </a:p>
                    <a:p>
                      <a:pPr marL="21590" indent="13970" algn="l">
                        <a:lnSpc>
                          <a:spcPct val="150000"/>
                        </a:lnSpc>
                        <a:spcBef>
                          <a:spcPts val="0"/>
                        </a:spcBef>
                        <a:spcAft>
                          <a:spcPts val="0"/>
                        </a:spcAft>
                      </a:pPr>
                      <a:r>
                        <a:rPr lang="en-US" sz="1200" b="1" kern="100" dirty="0">
                          <a:solidFill>
                            <a:schemeClr val="tx1"/>
                          </a:solidFill>
                          <a:effectLst/>
                        </a:rPr>
                        <a:t>Summary: This is a </a:t>
                      </a:r>
                      <a:r>
                        <a:rPr lang="en-US" sz="1200" b="1" kern="100" dirty="0" err="1">
                          <a:solidFill>
                            <a:schemeClr val="tx1"/>
                          </a:solidFill>
                          <a:effectLst/>
                        </a:rPr>
                        <a:t>RedisDB</a:t>
                      </a:r>
                      <a:endParaRPr lang="zh-CN" sz="1200" b="1" kern="100" dirty="0">
                        <a:solidFill>
                          <a:schemeClr val="tx1"/>
                        </a:solidFill>
                        <a:effectLst/>
                      </a:endParaRPr>
                    </a:p>
                    <a:p>
                      <a:pPr marL="21590" indent="13970" algn="l">
                        <a:lnSpc>
                          <a:spcPct val="150000"/>
                        </a:lnSpc>
                        <a:spcBef>
                          <a:spcPts val="0"/>
                        </a:spcBef>
                        <a:spcAft>
                          <a:spcPts val="0"/>
                        </a:spcAft>
                      </a:pPr>
                      <a:r>
                        <a:rPr lang="en-US" sz="1200" b="1" kern="100" dirty="0">
                          <a:solidFill>
                            <a:schemeClr val="tx1"/>
                          </a:solidFill>
                          <a:effectLst/>
                        </a:rPr>
                        <a:t>License: GPL</a:t>
                      </a:r>
                      <a:endParaRPr lang="zh-CN" sz="1200" b="1" kern="100" dirty="0">
                        <a:solidFill>
                          <a:schemeClr val="tx1"/>
                        </a:solidFill>
                        <a:effectLst/>
                      </a:endParaRPr>
                    </a:p>
                    <a:p>
                      <a:pPr marL="21590" indent="13970" algn="l">
                        <a:lnSpc>
                          <a:spcPct val="150000"/>
                        </a:lnSpc>
                        <a:spcBef>
                          <a:spcPts val="0"/>
                        </a:spcBef>
                        <a:spcAft>
                          <a:spcPts val="0"/>
                        </a:spcAft>
                      </a:pPr>
                      <a:r>
                        <a:rPr lang="en-US" sz="1200" b="1" kern="100" dirty="0">
                          <a:solidFill>
                            <a:schemeClr val="tx1"/>
                          </a:solidFill>
                          <a:effectLst/>
                        </a:rPr>
                        <a:t>URL</a:t>
                      </a:r>
                      <a:r>
                        <a:rPr lang="en-US" sz="1200" b="1" kern="100" dirty="0" smtClean="0">
                          <a:solidFill>
                            <a:schemeClr val="tx1"/>
                          </a:solidFill>
                          <a:effectLst/>
                        </a:rPr>
                        <a:t>:  </a:t>
                      </a:r>
                      <a:r>
                        <a:rPr lang="en-US" sz="1200" b="1" u="sng" kern="100" dirty="0">
                          <a:solidFill>
                            <a:schemeClr val="tx1"/>
                          </a:solidFill>
                          <a:effectLst/>
                        </a:rPr>
                        <a:t>https</a:t>
                      </a:r>
                      <a:r>
                        <a:rPr lang="en-US" sz="1200" b="1" u="sng" kern="100" dirty="0" smtClean="0">
                          <a:solidFill>
                            <a:schemeClr val="tx1"/>
                          </a:solidFill>
                          <a:effectLst/>
                        </a:rPr>
                        <a:t>://</a:t>
                      </a:r>
                      <a:r>
                        <a:rPr lang="en-US" altLang="zh-CN" sz="1200" b="1" u="sng" kern="100" dirty="0" smtClean="0">
                          <a:solidFill>
                            <a:schemeClr val="tx1"/>
                          </a:solidFill>
                          <a:effectLst/>
                        </a:rPr>
                        <a:t>redis.io</a:t>
                      </a:r>
                      <a:endParaRPr lang="zh-CN" sz="1200" b="1" u="sng" kern="100" dirty="0">
                        <a:solidFill>
                          <a:schemeClr val="tx1"/>
                        </a:solidFill>
                        <a:effectLst/>
                      </a:endParaRPr>
                    </a:p>
                    <a:p>
                      <a:pPr marL="21590" indent="13970" algn="l">
                        <a:lnSpc>
                          <a:spcPct val="150000"/>
                        </a:lnSpc>
                        <a:spcBef>
                          <a:spcPts val="0"/>
                        </a:spcBef>
                        <a:spcAft>
                          <a:spcPts val="0"/>
                        </a:spcAft>
                      </a:pPr>
                      <a:r>
                        <a:rPr lang="en-US" sz="1200" b="1" kern="100" dirty="0">
                          <a:solidFill>
                            <a:schemeClr val="tx1"/>
                          </a:solidFill>
                          <a:effectLst/>
                        </a:rPr>
                        <a:t>Source0: redis-4.0.9.tar.gz</a:t>
                      </a:r>
                      <a:endParaRPr lang="zh-CN" sz="1200" b="1" kern="100" dirty="0">
                        <a:solidFill>
                          <a:schemeClr val="tx1"/>
                        </a:solidFill>
                        <a:effectLst/>
                      </a:endParaRPr>
                    </a:p>
                    <a:p>
                      <a:pPr marL="21590" indent="13970" algn="l">
                        <a:lnSpc>
                          <a:spcPct val="150000"/>
                        </a:lnSpc>
                        <a:spcBef>
                          <a:spcPts val="0"/>
                        </a:spcBef>
                        <a:spcAft>
                          <a:spcPts val="0"/>
                        </a:spcAft>
                      </a:pPr>
                      <a:r>
                        <a:rPr lang="en-US" sz="1200" b="1" kern="100" dirty="0" err="1">
                          <a:solidFill>
                            <a:schemeClr val="tx1"/>
                          </a:solidFill>
                          <a:effectLst/>
                        </a:rPr>
                        <a:t>BuildRequires</a:t>
                      </a:r>
                      <a:r>
                        <a:rPr lang="en-US" sz="1200" b="1" kern="100" dirty="0">
                          <a:solidFill>
                            <a:schemeClr val="tx1"/>
                          </a:solidFill>
                          <a:effectLst/>
                        </a:rPr>
                        <a:t>: </a:t>
                      </a:r>
                      <a:r>
                        <a:rPr lang="en-US" sz="1200" b="1" kern="100" dirty="0" err="1">
                          <a:solidFill>
                            <a:schemeClr val="tx1"/>
                          </a:solidFill>
                          <a:effectLst/>
                        </a:rPr>
                        <a:t>gcc</a:t>
                      </a:r>
                      <a:endParaRPr lang="zh-CN" sz="1200" b="1" kern="100" dirty="0">
                        <a:solidFill>
                          <a:schemeClr val="tx1"/>
                        </a:solidFill>
                        <a:effectLst/>
                      </a:endParaRPr>
                    </a:p>
                    <a:p>
                      <a:pPr marL="21590" indent="13970" algn="l">
                        <a:lnSpc>
                          <a:spcPct val="150000"/>
                        </a:lnSpc>
                        <a:spcBef>
                          <a:spcPts val="0"/>
                        </a:spcBef>
                        <a:spcAft>
                          <a:spcPts val="0"/>
                        </a:spcAft>
                      </a:pPr>
                      <a:r>
                        <a:rPr lang="en-US" sz="1200" b="1" kern="100" dirty="0">
                          <a:solidFill>
                            <a:schemeClr val="tx1"/>
                          </a:solidFill>
                          <a:effectLst/>
                        </a:rPr>
                        <a:t>#Requires: </a:t>
                      </a:r>
                      <a:r>
                        <a:rPr lang="en-US" sz="1200" b="1" kern="100" dirty="0" err="1">
                          <a:solidFill>
                            <a:schemeClr val="tx1"/>
                          </a:solidFill>
                          <a:effectLst/>
                        </a:rPr>
                        <a:t>zlib-devel,readline-devel</a:t>
                      </a:r>
                      <a:endParaRPr lang="zh-CN" sz="1200" b="1" kern="100" dirty="0">
                        <a:solidFill>
                          <a:schemeClr val="tx1"/>
                        </a:solidFill>
                        <a:effectLst/>
                      </a:endParaRPr>
                    </a:p>
                    <a:p>
                      <a:pPr marL="21590" indent="13970" algn="l">
                        <a:lnSpc>
                          <a:spcPct val="150000"/>
                        </a:lnSpc>
                        <a:spcBef>
                          <a:spcPts val="0"/>
                        </a:spcBef>
                        <a:spcAft>
                          <a:spcPts val="0"/>
                        </a:spcAft>
                      </a:pPr>
                      <a:r>
                        <a:rPr lang="en-US" sz="1200" b="1" kern="100" dirty="0">
                          <a:solidFill>
                            <a:schemeClr val="tx1"/>
                          </a:solidFill>
                          <a:effectLst/>
                        </a:rPr>
                        <a:t> </a:t>
                      </a:r>
                      <a:endParaRPr lang="zh-CN" sz="1200" b="1" kern="100" dirty="0">
                        <a:solidFill>
                          <a:schemeClr val="tx1"/>
                        </a:solidFill>
                        <a:effectLst/>
                      </a:endParaRPr>
                    </a:p>
                    <a:p>
                      <a:pPr marL="21590" indent="13970" algn="l">
                        <a:lnSpc>
                          <a:spcPct val="150000"/>
                        </a:lnSpc>
                        <a:spcBef>
                          <a:spcPts val="0"/>
                        </a:spcBef>
                        <a:spcAft>
                          <a:spcPts val="0"/>
                        </a:spcAft>
                      </a:pPr>
                      <a:r>
                        <a:rPr lang="en-US" sz="1200" b="1" kern="100" dirty="0">
                          <a:solidFill>
                            <a:schemeClr val="tx1"/>
                          </a:solidFill>
                          <a:effectLst/>
                        </a:rPr>
                        <a:t>%description</a:t>
                      </a:r>
                      <a:endParaRPr lang="zh-CN" sz="1200" b="1" kern="100" dirty="0">
                        <a:solidFill>
                          <a:schemeClr val="tx1"/>
                        </a:solidFill>
                        <a:effectLst/>
                      </a:endParaRPr>
                    </a:p>
                    <a:p>
                      <a:pPr marL="21590" indent="13970" algn="l">
                        <a:lnSpc>
                          <a:spcPct val="150000"/>
                        </a:lnSpc>
                        <a:spcBef>
                          <a:spcPts val="0"/>
                        </a:spcBef>
                        <a:spcAft>
                          <a:spcPts val="0"/>
                        </a:spcAft>
                      </a:pPr>
                      <a:r>
                        <a:rPr lang="en-US" sz="1200" b="1" kern="100" dirty="0" err="1">
                          <a:solidFill>
                            <a:schemeClr val="tx1"/>
                          </a:solidFill>
                          <a:effectLst/>
                        </a:rPr>
                        <a:t>RedisDB</a:t>
                      </a:r>
                      <a:endParaRPr lang="zh-CN" sz="1200" b="1" kern="100" dirty="0">
                        <a:solidFill>
                          <a:schemeClr val="tx1"/>
                        </a:solidFill>
                        <a:effectLst/>
                      </a:endParaRPr>
                    </a:p>
                    <a:p>
                      <a:pPr marL="21590" indent="13970" algn="l">
                        <a:lnSpc>
                          <a:spcPct val="150000"/>
                        </a:lnSpc>
                        <a:spcBef>
                          <a:spcPts val="0"/>
                        </a:spcBef>
                        <a:spcAft>
                          <a:spcPts val="0"/>
                        </a:spcAft>
                      </a:pPr>
                      <a:r>
                        <a:rPr lang="en-US" sz="1200" b="1" kern="100" dirty="0">
                          <a:solidFill>
                            <a:schemeClr val="tx1"/>
                          </a:solidFill>
                          <a:effectLst/>
                        </a:rPr>
                        <a:t>%prep</a:t>
                      </a:r>
                      <a:endParaRPr lang="zh-CN" sz="1200" b="1" kern="100" dirty="0">
                        <a:solidFill>
                          <a:schemeClr val="tx1"/>
                        </a:solidFill>
                        <a:effectLst/>
                      </a:endParaRPr>
                    </a:p>
                    <a:p>
                      <a:pPr marL="21590" indent="13970" algn="l">
                        <a:lnSpc>
                          <a:spcPct val="150000"/>
                        </a:lnSpc>
                        <a:spcBef>
                          <a:spcPts val="0"/>
                        </a:spcBef>
                        <a:spcAft>
                          <a:spcPts val="0"/>
                        </a:spcAft>
                      </a:pPr>
                      <a:r>
                        <a:rPr lang="en-US" sz="1200" b="1" kern="100" dirty="0">
                          <a:solidFill>
                            <a:schemeClr val="tx1"/>
                          </a:solidFill>
                          <a:effectLst/>
                        </a:rPr>
                        <a:t>%setup -q</a:t>
                      </a:r>
                      <a:endParaRPr lang="zh-CN" sz="1200" b="1" kern="100" dirty="0">
                        <a:solidFill>
                          <a:schemeClr val="tx1"/>
                        </a:solidFill>
                        <a:effectLst/>
                      </a:endParaRPr>
                    </a:p>
                    <a:p>
                      <a:pPr marL="21590" indent="13970" algn="l">
                        <a:lnSpc>
                          <a:spcPct val="150000"/>
                        </a:lnSpc>
                        <a:spcBef>
                          <a:spcPts val="0"/>
                        </a:spcBef>
                        <a:spcAft>
                          <a:spcPts val="0"/>
                        </a:spcAft>
                      </a:pPr>
                      <a:r>
                        <a:rPr lang="en-US" sz="1200" b="1" kern="100" dirty="0">
                          <a:solidFill>
                            <a:schemeClr val="tx1"/>
                          </a:solidFill>
                          <a:effectLst/>
                        </a:rPr>
                        <a:t>%</a:t>
                      </a:r>
                      <a:r>
                        <a:rPr lang="en-US" sz="1200" b="1" kern="100" dirty="0" smtClean="0">
                          <a:solidFill>
                            <a:schemeClr val="tx1"/>
                          </a:solidFill>
                          <a:effectLst/>
                        </a:rPr>
                        <a:t>build</a:t>
                      </a:r>
                      <a:endParaRPr lang="zh-CN" sz="1200" b="1" kern="100" dirty="0">
                        <a:solidFill>
                          <a:schemeClr val="tx1"/>
                        </a:solidFill>
                        <a:effectLst/>
                      </a:endParaRPr>
                    </a:p>
                  </a:txBody>
                  <a:tcPr marL="47599" marR="4759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bl>
          </a:graphicData>
        </a:graphic>
      </p:graphicFrame>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SPEC</a:t>
            </a:r>
            <a:r>
              <a:rPr lang="zh-CN" altLang="en-US" dirty="0" smtClean="0"/>
              <a:t>配置文件参数详解</a:t>
            </a:r>
            <a:endParaRPr lang="zh-CN" altLang="en-US" dirty="0"/>
          </a:p>
        </p:txBody>
      </p:sp>
      <p:graphicFrame>
        <p:nvGraphicFramePr>
          <p:cNvPr id="5" name="表格 4"/>
          <p:cNvGraphicFramePr>
            <a:graphicFrameLocks noGrp="1"/>
          </p:cNvGraphicFramePr>
          <p:nvPr/>
        </p:nvGraphicFramePr>
        <p:xfrm>
          <a:off x="2063552" y="1318826"/>
          <a:ext cx="8064896" cy="4666458"/>
        </p:xfrm>
        <a:graphic>
          <a:graphicData uri="http://schemas.openxmlformats.org/drawingml/2006/table">
            <a:tbl>
              <a:tblPr firstRow="1" bandRow="1">
                <a:tableStyleId>{5C22544A-7EE6-4342-B048-85BDC9FD1C3A}</a:tableStyleId>
              </a:tblPr>
              <a:tblGrid>
                <a:gridCol w="1393254"/>
                <a:gridCol w="6671642"/>
              </a:tblGrid>
              <a:tr h="234960">
                <a:tc>
                  <a:txBody>
                    <a:bodyPr/>
                    <a:lstStyle/>
                    <a:p>
                      <a:pPr algn="ctr"/>
                      <a:r>
                        <a:rPr lang="zh-CN" altLang="en-US" sz="1800" b="1" dirty="0" smtClean="0">
                          <a:solidFill>
                            <a:schemeClr val="tx1"/>
                          </a:solidFill>
                          <a:latin typeface="+mn-ea"/>
                          <a:ea typeface="+mn-ea"/>
                        </a:rPr>
                        <a:t>参数</a:t>
                      </a:r>
                      <a:endParaRPr lang="zh-CN" altLang="en-US" sz="1800" b="1" dirty="0">
                        <a:solidFill>
                          <a:schemeClr val="tx1"/>
                        </a:solidFill>
                        <a:latin typeface="+mn-ea"/>
                        <a:ea typeface="+mn-ea"/>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zh-CN" altLang="en-US" sz="1800" b="1" dirty="0" smtClean="0">
                          <a:solidFill>
                            <a:schemeClr val="tx1"/>
                          </a:solidFill>
                          <a:latin typeface="+mn-ea"/>
                          <a:ea typeface="+mn-ea"/>
                        </a:rPr>
                        <a:t>详解</a:t>
                      </a:r>
                      <a:endParaRPr lang="zh-CN" altLang="en-US" sz="1800" b="1"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234960">
                <a:tc>
                  <a:txBody>
                    <a:bodyPr/>
                    <a:lstStyle/>
                    <a:p>
                      <a:r>
                        <a:rPr lang="en-US" altLang="zh-CN" sz="1400" b="0" dirty="0" smtClean="0">
                          <a:latin typeface="+mn-ea"/>
                          <a:ea typeface="+mn-ea"/>
                        </a:rPr>
                        <a:t>Name</a:t>
                      </a:r>
                      <a:endParaRPr lang="zh-CN" altLang="en-US" sz="1400" b="0" dirty="0">
                        <a:latin typeface="+mn-ea"/>
                        <a:ea typeface="+mn-ea"/>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1400" b="0" dirty="0" smtClean="0">
                          <a:latin typeface="+mn-ea"/>
                          <a:ea typeface="+mn-ea"/>
                        </a:rPr>
                        <a:t>软件包的名称，后面可使用</a:t>
                      </a:r>
                      <a:r>
                        <a:rPr lang="en-US" altLang="zh-CN" sz="1400" b="0" dirty="0" smtClean="0">
                          <a:latin typeface="+mn-ea"/>
                          <a:ea typeface="+mn-ea"/>
                        </a:rPr>
                        <a:t>%{name}</a:t>
                      </a:r>
                      <a:r>
                        <a:rPr lang="zh-CN" altLang="en-US" sz="1400" b="0" dirty="0" smtClean="0">
                          <a:latin typeface="+mn-ea"/>
                          <a:ea typeface="+mn-ea"/>
                        </a:rPr>
                        <a:t>的方式引用</a:t>
                      </a:r>
                      <a:endParaRPr lang="zh-CN" altLang="en-US" sz="1400" b="0" dirty="0" smtClean="0">
                        <a:latin typeface="+mn-ea"/>
                        <a:ea typeface="+mn-ea"/>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34960">
                <a:tc>
                  <a:txBody>
                    <a:bodyPr/>
                    <a:lstStyle/>
                    <a:p>
                      <a:r>
                        <a:rPr lang="en-US" altLang="zh-CN" sz="1400" b="0" dirty="0" smtClean="0">
                          <a:latin typeface="+mn-ea"/>
                          <a:ea typeface="+mn-ea"/>
                        </a:rPr>
                        <a:t>Version</a:t>
                      </a:r>
                      <a:endParaRPr lang="zh-CN" altLang="en-US" sz="1400" b="0" dirty="0">
                        <a:latin typeface="+mn-ea"/>
                        <a:ea typeface="+mn-ea"/>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1400" b="0" dirty="0" smtClean="0">
                          <a:latin typeface="+mn-ea"/>
                          <a:ea typeface="+mn-ea"/>
                        </a:rPr>
                        <a:t>软件包版本号，后面可使用</a:t>
                      </a:r>
                      <a:r>
                        <a:rPr lang="en-US" altLang="zh-CN" sz="1400" b="0" dirty="0" smtClean="0">
                          <a:latin typeface="+mn-ea"/>
                          <a:ea typeface="+mn-ea"/>
                        </a:rPr>
                        <a:t>%{version}</a:t>
                      </a:r>
                      <a:r>
                        <a:rPr lang="zh-CN" altLang="en-US" sz="1400" b="0" dirty="0" smtClean="0">
                          <a:latin typeface="+mn-ea"/>
                          <a:ea typeface="+mn-ea"/>
                        </a:rPr>
                        <a:t>引用</a:t>
                      </a:r>
                      <a:endParaRPr lang="zh-CN" altLang="en-US" sz="1400" b="0" dirty="0" smtClean="0">
                        <a:latin typeface="+mn-ea"/>
                        <a:ea typeface="+mn-ea"/>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34960">
                <a:tc>
                  <a:txBody>
                    <a:bodyPr/>
                    <a:lstStyle/>
                    <a:p>
                      <a:r>
                        <a:rPr lang="en-US" altLang="zh-CN" sz="1400" b="0" dirty="0" smtClean="0">
                          <a:latin typeface="+mn-ea"/>
                          <a:ea typeface="+mn-ea"/>
                        </a:rPr>
                        <a:t>Release</a:t>
                      </a:r>
                      <a:endParaRPr lang="zh-CN" altLang="en-US" sz="1400" b="0" dirty="0">
                        <a:latin typeface="+mn-ea"/>
                        <a:ea typeface="+mn-ea"/>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b="0" dirty="0" smtClean="0">
                          <a:latin typeface="+mn-ea"/>
                          <a:ea typeface="+mn-ea"/>
                        </a:rPr>
                        <a:t>软件包的发行号，后面可使用</a:t>
                      </a:r>
                      <a:r>
                        <a:rPr lang="en-US" altLang="zh-CN" sz="1400" b="0" dirty="0" smtClean="0">
                          <a:latin typeface="+mn-ea"/>
                          <a:ea typeface="+mn-ea"/>
                        </a:rPr>
                        <a:t>%{release}</a:t>
                      </a:r>
                      <a:r>
                        <a:rPr lang="zh-CN" altLang="en-US" sz="1400" b="0" dirty="0" smtClean="0">
                          <a:latin typeface="+mn-ea"/>
                          <a:ea typeface="+mn-ea"/>
                        </a:rPr>
                        <a:t>引用</a:t>
                      </a:r>
                      <a:endParaRPr lang="en-US" altLang="zh-CN" sz="1400" b="0" dirty="0" smtClean="0">
                        <a:latin typeface="+mn-ea"/>
                        <a:ea typeface="+mn-ea"/>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34960">
                <a:tc>
                  <a:txBody>
                    <a:bodyPr/>
                    <a:lstStyle/>
                    <a:p>
                      <a:r>
                        <a:rPr lang="en-US" altLang="zh-CN" sz="1400" b="0" dirty="0" smtClean="0">
                          <a:latin typeface="+mn-ea"/>
                          <a:ea typeface="+mn-ea"/>
                        </a:rPr>
                        <a:t>Summary</a:t>
                      </a:r>
                      <a:endParaRPr lang="zh-CN" altLang="en-US" sz="1400" b="0" dirty="0">
                        <a:latin typeface="+mn-ea"/>
                        <a:ea typeface="+mn-ea"/>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1400" b="0" dirty="0" smtClean="0">
                          <a:latin typeface="+mn-ea"/>
                          <a:ea typeface="+mn-ea"/>
                        </a:rPr>
                        <a:t>简要说明</a:t>
                      </a:r>
                      <a:endParaRPr lang="en-US" altLang="zh-CN" sz="1400" b="0" dirty="0" smtClean="0">
                        <a:latin typeface="+mn-ea"/>
                        <a:ea typeface="+mn-ea"/>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34960">
                <a:tc>
                  <a:txBody>
                    <a:bodyPr/>
                    <a:lstStyle/>
                    <a:p>
                      <a:r>
                        <a:rPr lang="en-US" altLang="zh-CN" sz="1400" b="0" dirty="0" smtClean="0">
                          <a:latin typeface="+mn-ea"/>
                          <a:ea typeface="+mn-ea"/>
                        </a:rPr>
                        <a:t>License</a:t>
                      </a:r>
                      <a:endParaRPr lang="zh-CN" altLang="en-US" sz="1400" b="0" dirty="0">
                        <a:latin typeface="+mn-ea"/>
                        <a:ea typeface="+mn-ea"/>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b="0" dirty="0" smtClean="0">
                          <a:latin typeface="+mn-ea"/>
                          <a:ea typeface="+mn-ea"/>
                        </a:rPr>
                        <a:t>软件授权方式，如</a:t>
                      </a:r>
                      <a:r>
                        <a:rPr lang="en-US" altLang="zh-CN" sz="1400" b="0" dirty="0" smtClean="0">
                          <a:latin typeface="+mn-ea"/>
                          <a:ea typeface="+mn-ea"/>
                        </a:rPr>
                        <a:t>GPL</a:t>
                      </a:r>
                      <a:r>
                        <a:rPr lang="zh-CN" altLang="en-US" sz="1400" b="0" dirty="0" smtClean="0">
                          <a:latin typeface="+mn-ea"/>
                          <a:ea typeface="+mn-ea"/>
                        </a:rPr>
                        <a:t>（自由软件）或</a:t>
                      </a:r>
                      <a:r>
                        <a:rPr lang="en-US" altLang="zh-CN" sz="1400" b="0" dirty="0" smtClean="0">
                          <a:latin typeface="+mn-ea"/>
                          <a:ea typeface="+mn-ea"/>
                        </a:rPr>
                        <a:t>GPLv2,BSD</a:t>
                      </a:r>
                      <a:endParaRPr lang="en-US" altLang="zh-CN" sz="1400" b="0" dirty="0" smtClean="0">
                        <a:latin typeface="+mn-ea"/>
                        <a:ea typeface="+mn-ea"/>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34960">
                <a:tc>
                  <a:txBody>
                    <a:bodyPr/>
                    <a:lstStyle/>
                    <a:p>
                      <a:r>
                        <a:rPr lang="en-US" altLang="zh-CN" sz="1400" b="0" dirty="0" smtClean="0">
                          <a:latin typeface="+mn-ea"/>
                          <a:ea typeface="+mn-ea"/>
                        </a:rPr>
                        <a:t>URL</a:t>
                      </a:r>
                      <a:endParaRPr lang="zh-CN" altLang="en-US" sz="1400" b="0" dirty="0">
                        <a:latin typeface="+mn-ea"/>
                        <a:ea typeface="+mn-ea"/>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b="0" dirty="0" smtClean="0">
                          <a:latin typeface="+mn-ea"/>
                          <a:ea typeface="+mn-ea"/>
                        </a:rPr>
                        <a:t>软件的主页</a:t>
                      </a:r>
                      <a:endParaRPr lang="en-US" altLang="zh-CN" sz="1400" b="0" dirty="0" smtClean="0">
                        <a:latin typeface="+mn-ea"/>
                        <a:ea typeface="+mn-ea"/>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34960">
                <a:tc>
                  <a:txBody>
                    <a:bodyPr/>
                    <a:lstStyle/>
                    <a:p>
                      <a:r>
                        <a:rPr lang="en-US" altLang="zh-CN" sz="1400" b="0" dirty="0" smtClean="0">
                          <a:latin typeface="+mn-ea"/>
                          <a:ea typeface="+mn-ea"/>
                        </a:rPr>
                        <a:t>Source0</a:t>
                      </a:r>
                      <a:endParaRPr lang="zh-CN" altLang="en-US" sz="1400" b="0" dirty="0">
                        <a:latin typeface="+mn-ea"/>
                        <a:ea typeface="+mn-ea"/>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1400" b="0" dirty="0" smtClean="0">
                          <a:latin typeface="+mn-ea"/>
                          <a:ea typeface="+mn-ea"/>
                        </a:rPr>
                        <a:t>源代码包的名字</a:t>
                      </a:r>
                      <a:endParaRPr lang="en-US" altLang="zh-CN" sz="1400" b="0" dirty="0" smtClean="0">
                        <a:latin typeface="+mn-ea"/>
                        <a:ea typeface="+mn-ea"/>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34960">
                <a:tc>
                  <a:txBody>
                    <a:bodyPr/>
                    <a:lstStyle/>
                    <a:p>
                      <a:r>
                        <a:rPr lang="en-US" altLang="zh-CN" sz="1400" b="0" dirty="0" smtClean="0">
                          <a:latin typeface="+mn-ea"/>
                          <a:ea typeface="+mn-ea"/>
                        </a:rPr>
                        <a:t>%prep</a:t>
                      </a:r>
                      <a:endParaRPr lang="zh-CN" altLang="en-US" sz="1400" b="0" dirty="0">
                        <a:latin typeface="+mn-ea"/>
                        <a:ea typeface="+mn-ea"/>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b="0" dirty="0" smtClean="0">
                          <a:latin typeface="+mn-ea"/>
                          <a:ea typeface="+mn-ea"/>
                        </a:rPr>
                        <a:t>预处理用来执行一些解开源程序包的命令，为下一步的编译安装作准备</a:t>
                      </a:r>
                      <a:endParaRPr lang="en-US" altLang="zh-CN" sz="1400" b="0" dirty="0" smtClean="0">
                        <a:latin typeface="+mn-ea"/>
                        <a:ea typeface="+mn-ea"/>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34960">
                <a:tc>
                  <a:txBody>
                    <a:bodyPr/>
                    <a:lstStyle/>
                    <a:p>
                      <a:r>
                        <a:rPr lang="en-US" altLang="zh-CN" sz="1400" b="0" dirty="0" smtClean="0">
                          <a:latin typeface="+mn-ea"/>
                          <a:ea typeface="+mn-ea"/>
                        </a:rPr>
                        <a:t>%setup</a:t>
                      </a:r>
                      <a:endParaRPr lang="zh-CN" altLang="en-US" sz="1400" b="0" dirty="0">
                        <a:latin typeface="+mn-ea"/>
                        <a:ea typeface="+mn-ea"/>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b="0" dirty="0" smtClean="0">
                          <a:latin typeface="+mn-ea"/>
                          <a:ea typeface="+mn-ea"/>
                        </a:rPr>
                        <a:t>解压源代码，将当前目录改为源代码解压之后产生的目录</a:t>
                      </a:r>
                      <a:endParaRPr lang="zh-CN" altLang="en-US" sz="1400" b="0" dirty="0" smtClean="0">
                        <a:latin typeface="+mn-ea"/>
                        <a:ea typeface="+mn-ea"/>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34960">
                <a:tc>
                  <a:txBody>
                    <a:bodyPr/>
                    <a:lstStyle/>
                    <a:p>
                      <a:r>
                        <a:rPr lang="en-US" altLang="zh-CN" sz="1400" b="0" dirty="0" smtClean="0"/>
                        <a:t>%build</a:t>
                      </a:r>
                      <a:endParaRPr lang="zh-CN" altLang="en-US" sz="1400" b="0" dirty="0">
                        <a:latin typeface="+mn-ea"/>
                        <a:ea typeface="+mn-ea"/>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b="0" dirty="0" smtClean="0">
                          <a:latin typeface="+mn-ea"/>
                          <a:ea typeface="+mn-ea"/>
                        </a:rPr>
                        <a:t>编译软件包所要执行的命令</a:t>
                      </a:r>
                      <a:endParaRPr lang="zh-CN" altLang="en-US" sz="1400" b="0" dirty="0" smtClean="0">
                        <a:latin typeface="+mn-ea"/>
                        <a:ea typeface="+mn-ea"/>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34960">
                <a:tc>
                  <a:txBody>
                    <a:bodyPr/>
                    <a:lstStyle/>
                    <a:p>
                      <a:r>
                        <a:rPr lang="en-US" altLang="zh-CN" sz="1400" b="0" dirty="0" smtClean="0">
                          <a:latin typeface="+mn-ea"/>
                          <a:ea typeface="+mn-ea"/>
                        </a:rPr>
                        <a:t>%install</a:t>
                      </a:r>
                      <a:endParaRPr lang="zh-CN" altLang="en-US" sz="1400" b="0" dirty="0">
                        <a:latin typeface="+mn-ea"/>
                        <a:ea typeface="+mn-ea"/>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b="0" dirty="0" smtClean="0">
                          <a:latin typeface="+mn-ea"/>
                          <a:ea typeface="+mn-ea"/>
                        </a:rPr>
                        <a:t>安装软件包时将执行命令</a:t>
                      </a:r>
                      <a:endParaRPr lang="zh-CN" altLang="en-US" sz="1400" b="0" dirty="0" smtClean="0">
                        <a:latin typeface="+mn-ea"/>
                        <a:ea typeface="+mn-ea"/>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34960">
                <a:tc>
                  <a:txBody>
                    <a:bodyPr/>
                    <a:lstStyle/>
                    <a:p>
                      <a:r>
                        <a:rPr lang="en-US" altLang="zh-CN" sz="1400" b="0" dirty="0" smtClean="0"/>
                        <a:t>%clean</a:t>
                      </a:r>
                      <a:endParaRPr lang="zh-CN" altLang="en-US" sz="1400" b="0" dirty="0">
                        <a:latin typeface="+mn-ea"/>
                        <a:ea typeface="+mn-ea"/>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0" dirty="0" smtClean="0">
                          <a:latin typeface="+mn-ea"/>
                          <a:ea typeface="+mn-ea"/>
                        </a:rPr>
                        <a:t>%clean</a:t>
                      </a:r>
                      <a:r>
                        <a:rPr lang="zh-CN" altLang="en-US" sz="1400" b="0" dirty="0" smtClean="0">
                          <a:latin typeface="+mn-ea"/>
                          <a:ea typeface="+mn-ea"/>
                        </a:rPr>
                        <a:t>：清理（作用同</a:t>
                      </a:r>
                      <a:r>
                        <a:rPr lang="en-US" altLang="zh-CN" sz="1400" b="0" dirty="0" err="1" smtClean="0">
                          <a:latin typeface="+mn-ea"/>
                          <a:ea typeface="+mn-ea"/>
                        </a:rPr>
                        <a:t>rm-rf</a:t>
                      </a:r>
                      <a:r>
                        <a:rPr lang="en-US" altLang="zh-CN" sz="1400" b="0" dirty="0" smtClean="0">
                          <a:latin typeface="+mn-ea"/>
                          <a:ea typeface="+mn-ea"/>
                        </a:rPr>
                        <a:t> $RPM_BUILD_ROOT</a:t>
                      </a:r>
                      <a:r>
                        <a:rPr lang="zh-CN" altLang="en-US" sz="1400" b="0" dirty="0" smtClean="0">
                          <a:latin typeface="+mn-ea"/>
                          <a:ea typeface="+mn-ea"/>
                        </a:rPr>
                        <a:t>）</a:t>
                      </a:r>
                      <a:endParaRPr lang="zh-CN" altLang="en-US" sz="1400" b="0" dirty="0" smtClean="0">
                        <a:latin typeface="+mn-ea"/>
                        <a:ea typeface="+mn-ea"/>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38298">
                <a:tc>
                  <a:txBody>
                    <a:bodyPr/>
                    <a:lstStyle/>
                    <a:p>
                      <a:r>
                        <a:rPr lang="en-US" altLang="zh-CN" sz="1400" b="0" dirty="0" smtClean="0"/>
                        <a:t>%files</a:t>
                      </a:r>
                      <a:endParaRPr lang="zh-CN" altLang="en-US" sz="1400" b="0" dirty="0">
                        <a:latin typeface="+mn-ea"/>
                        <a:ea typeface="+mn-ea"/>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b="0" dirty="0" smtClean="0"/>
                        <a:t>软件包所包含的文件，包括说明文档（</a:t>
                      </a:r>
                      <a:r>
                        <a:rPr lang="en-US" altLang="zh-CN" sz="1400" b="0" dirty="0" smtClean="0"/>
                        <a:t>doc</a:t>
                      </a:r>
                      <a:r>
                        <a:rPr lang="zh-CN" altLang="en-US" sz="1400" b="0" dirty="0" smtClean="0"/>
                        <a:t>），配置文件（</a:t>
                      </a:r>
                      <a:r>
                        <a:rPr lang="en-US" altLang="zh-CN" sz="1400" b="0" dirty="0" err="1" smtClean="0"/>
                        <a:t>config</a:t>
                      </a:r>
                      <a:r>
                        <a:rPr lang="zh-CN" altLang="en-US" sz="1400" b="0" dirty="0" smtClean="0"/>
                        <a:t>）及执行程序</a:t>
                      </a:r>
                      <a:endParaRPr lang="en-US" altLang="zh-CN" sz="1400" b="0" dirty="0" smtClean="0"/>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34960">
                <a:tc>
                  <a:txBody>
                    <a:bodyPr/>
                    <a:lstStyle/>
                    <a:p>
                      <a:r>
                        <a:rPr lang="en-US" altLang="zh-CN" sz="1400" b="0" dirty="0" smtClean="0">
                          <a:latin typeface="+mn-ea"/>
                          <a:ea typeface="+mn-ea"/>
                        </a:rPr>
                        <a:t>%</a:t>
                      </a:r>
                      <a:r>
                        <a:rPr lang="en-US" altLang="zh-CN" sz="1400" b="0" dirty="0" err="1" smtClean="0">
                          <a:latin typeface="+mn-ea"/>
                          <a:ea typeface="+mn-ea"/>
                        </a:rPr>
                        <a:t>changelog</a:t>
                      </a:r>
                      <a:endParaRPr lang="zh-CN" altLang="en-US" sz="1400" b="0" dirty="0">
                        <a:latin typeface="+mn-ea"/>
                        <a:ea typeface="+mn-ea"/>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b="0" dirty="0" smtClean="0">
                          <a:latin typeface="+mn-ea"/>
                          <a:ea typeface="+mn-ea"/>
                        </a:rPr>
                        <a:t>更新日志，每次软件的更新内容可以记录在此到这里，以便查用</a:t>
                      </a:r>
                      <a:endParaRPr lang="zh-CN" altLang="en-US" sz="1400" b="0" dirty="0" smtClean="0">
                        <a:latin typeface="+mn-ea"/>
                        <a:ea typeface="+mn-ea"/>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bl>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应用部署与发布概述 </a:t>
            </a:r>
            <a:endParaRPr lang="zh-CN" altLang="en-US" dirty="0"/>
          </a:p>
        </p:txBody>
      </p:sp>
      <p:sp>
        <p:nvSpPr>
          <p:cNvPr id="3" name="文本占位符 2"/>
          <p:cNvSpPr>
            <a:spLocks noGrp="1"/>
          </p:cNvSpPr>
          <p:nvPr>
            <p:ph type="body" sz="quarter" idx="10"/>
          </p:nvPr>
        </p:nvSpPr>
        <p:spPr>
          <a:xfrm>
            <a:off x="912285" y="1233488"/>
            <a:ext cx="10560048" cy="4751387"/>
          </a:xfrm>
        </p:spPr>
        <p:txBody>
          <a:bodyPr/>
          <a:lstStyle/>
          <a:p>
            <a:r>
              <a:rPr lang="zh-CN" altLang="en-US" sz="2000" dirty="0" smtClean="0"/>
              <a:t>为了</a:t>
            </a:r>
            <a:r>
              <a:rPr lang="zh-CN" altLang="en-US" sz="2000" dirty="0"/>
              <a:t>实现</a:t>
            </a:r>
            <a:r>
              <a:rPr lang="zh-CN" altLang="en-US" sz="2000" dirty="0" smtClean="0"/>
              <a:t>应用程序运行在鲲鹏计算平台上，我们需要具备两个条件</a:t>
            </a:r>
            <a:r>
              <a:rPr lang="zh-CN" altLang="en-US" sz="2000" dirty="0" smtClean="0">
                <a:sym typeface="Wingdings" panose="05000000000000000000" pitchFamily="2" charset="2"/>
              </a:rPr>
              <a:t>：首先，</a:t>
            </a:r>
            <a:r>
              <a:rPr lang="zh-CN" altLang="en-US" sz="2000" dirty="0" smtClean="0"/>
              <a:t>具备鲲鹏</a:t>
            </a:r>
            <a:r>
              <a:rPr lang="zh-CN" altLang="en-US" sz="2000" dirty="0"/>
              <a:t>开发</a:t>
            </a:r>
            <a:r>
              <a:rPr lang="zh-CN" altLang="en-US" sz="2000" dirty="0" smtClean="0"/>
              <a:t>环境，其次，具备应用程序的部署能力。</a:t>
            </a:r>
            <a:endParaRPr lang="en-US" altLang="zh-CN" sz="2000" dirty="0" smtClean="0"/>
          </a:p>
          <a:p>
            <a:r>
              <a:rPr lang="zh-CN" altLang="en-US" sz="2000" dirty="0"/>
              <a:t>当前鲲鹏开发环境搭建有</a:t>
            </a:r>
            <a:r>
              <a:rPr lang="zh-CN" altLang="en-US" sz="2000" dirty="0" smtClean="0"/>
              <a:t>三种方式：</a:t>
            </a:r>
            <a:endParaRPr lang="en-US" altLang="zh-CN" sz="2000" dirty="0" smtClean="0"/>
          </a:p>
          <a:p>
            <a:endParaRPr lang="en-US" altLang="zh-CN" sz="2000" dirty="0"/>
          </a:p>
          <a:p>
            <a:endParaRPr lang="en-US" altLang="zh-CN" sz="2000" dirty="0" smtClean="0"/>
          </a:p>
          <a:p>
            <a:endParaRPr lang="en-US" altLang="zh-CN" sz="2000" dirty="0" smtClean="0"/>
          </a:p>
          <a:p>
            <a:r>
              <a:rPr lang="zh-CN" altLang="en-US" sz="2000" dirty="0" smtClean="0"/>
              <a:t>在</a:t>
            </a:r>
            <a:r>
              <a:rPr lang="zh-CN" altLang="en-US" sz="2000" dirty="0"/>
              <a:t>鲲鹏平台上，应用的快速部署可以通过打包源码或者制作主机镜像的方式来实现。</a:t>
            </a:r>
            <a:endParaRPr lang="en-US" altLang="zh-CN" sz="2000" dirty="0"/>
          </a:p>
          <a:p>
            <a:endParaRPr lang="en-US" altLang="zh-CN" sz="2000" dirty="0"/>
          </a:p>
        </p:txBody>
      </p:sp>
      <p:grpSp>
        <p:nvGrpSpPr>
          <p:cNvPr id="4" name="组合 3"/>
          <p:cNvGrpSpPr/>
          <p:nvPr/>
        </p:nvGrpSpPr>
        <p:grpSpPr>
          <a:xfrm>
            <a:off x="1475785" y="2852558"/>
            <a:ext cx="9433048" cy="1137942"/>
            <a:chOff x="1343472" y="2867122"/>
            <a:chExt cx="9433048" cy="1137942"/>
          </a:xfrm>
        </p:grpSpPr>
        <p:sp>
          <p:nvSpPr>
            <p:cNvPr id="5" name="圆角矩形 4"/>
            <p:cNvSpPr/>
            <p:nvPr/>
          </p:nvSpPr>
          <p:spPr>
            <a:xfrm>
              <a:off x="1507256" y="2867122"/>
              <a:ext cx="2417880" cy="485775"/>
            </a:xfrm>
            <a:prstGeom prst="round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rgbClr val="FFFFFF"/>
                  </a:solidFill>
                </a:rPr>
                <a:t>鲲鹏云服务器</a:t>
              </a:r>
              <a:endParaRPr lang="en-US" sz="1400" dirty="0">
                <a:solidFill>
                  <a:srgbClr val="FFFFFF"/>
                </a:solidFill>
              </a:endParaRPr>
            </a:p>
          </p:txBody>
        </p:sp>
        <p:sp>
          <p:nvSpPr>
            <p:cNvPr id="6" name="圆角矩形 5"/>
            <p:cNvSpPr/>
            <p:nvPr/>
          </p:nvSpPr>
          <p:spPr>
            <a:xfrm>
              <a:off x="4904741" y="2867122"/>
              <a:ext cx="2333626" cy="485775"/>
            </a:xfrm>
            <a:prstGeom prst="round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rgbClr val="FFFFFF"/>
                  </a:solidFill>
                </a:rPr>
                <a:t>T</a:t>
              </a:r>
              <a:r>
                <a:rPr lang="en-US" altLang="zh-CN" sz="1400" dirty="0" err="1" smtClean="0">
                  <a:solidFill>
                    <a:srgbClr val="FFFFFF"/>
                  </a:solidFill>
                </a:rPr>
                <a:t>aishan</a:t>
              </a:r>
              <a:r>
                <a:rPr lang="zh-CN" altLang="en-US" sz="1400" dirty="0">
                  <a:solidFill>
                    <a:srgbClr val="FFFFFF"/>
                  </a:solidFill>
                </a:rPr>
                <a:t>物理</a:t>
              </a:r>
              <a:r>
                <a:rPr lang="zh-CN" altLang="en-US" sz="1400" dirty="0" smtClean="0">
                  <a:solidFill>
                    <a:srgbClr val="FFFFFF"/>
                  </a:solidFill>
                </a:rPr>
                <a:t>服务器</a:t>
              </a:r>
              <a:endParaRPr lang="en-US" sz="1400" dirty="0">
                <a:solidFill>
                  <a:srgbClr val="FFFFFF"/>
                </a:solidFill>
              </a:endParaRPr>
            </a:p>
          </p:txBody>
        </p:sp>
        <p:sp>
          <p:nvSpPr>
            <p:cNvPr id="7" name="圆角矩形 6"/>
            <p:cNvSpPr/>
            <p:nvPr/>
          </p:nvSpPr>
          <p:spPr>
            <a:xfrm>
              <a:off x="8217971" y="2867122"/>
              <a:ext cx="2306521" cy="485775"/>
            </a:xfrm>
            <a:prstGeom prst="round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rPr>
                <a:t>X86</a:t>
              </a:r>
              <a:r>
                <a:rPr lang="zh-CN" altLang="en-US" sz="1400" dirty="0" smtClean="0">
                  <a:solidFill>
                    <a:srgbClr val="FFFFFF"/>
                  </a:solidFill>
                </a:rPr>
                <a:t>交叉环境编译</a:t>
              </a:r>
              <a:endParaRPr lang="en-US" sz="1400" dirty="0">
                <a:solidFill>
                  <a:srgbClr val="FFFFFF"/>
                </a:solidFill>
              </a:endParaRPr>
            </a:p>
          </p:txBody>
        </p:sp>
        <p:sp>
          <p:nvSpPr>
            <p:cNvPr id="8" name="五角星 7"/>
            <p:cNvSpPr/>
            <p:nvPr/>
          </p:nvSpPr>
          <p:spPr>
            <a:xfrm>
              <a:off x="1343472" y="3543399"/>
              <a:ext cx="304800" cy="295275"/>
            </a:xfrm>
            <a:prstGeom prst="star5">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srgbClr val="FFFFFF"/>
                </a:solidFill>
              </a:endParaRPr>
            </a:p>
          </p:txBody>
        </p:sp>
        <p:sp>
          <p:nvSpPr>
            <p:cNvPr id="9" name="文本框 8"/>
            <p:cNvSpPr txBox="1"/>
            <p:nvPr/>
          </p:nvSpPr>
          <p:spPr>
            <a:xfrm>
              <a:off x="1762076" y="3543399"/>
              <a:ext cx="2163060" cy="461665"/>
            </a:xfrm>
            <a:prstGeom prst="rect">
              <a:avLst/>
            </a:prstGeom>
            <a:solidFill>
              <a:schemeClr val="bg1"/>
            </a:solidFill>
            <a:ln>
              <a:noFill/>
            </a:ln>
          </p:spPr>
          <p:txBody>
            <a:bodyPr wrap="square" rtlCol="0">
              <a:spAutoFit/>
            </a:bodyPr>
            <a:lstStyle/>
            <a:p>
              <a:r>
                <a:rPr lang="zh-CN" altLang="en-US" sz="1200" dirty="0" smtClean="0">
                  <a:solidFill>
                    <a:srgbClr val="000000"/>
                  </a:solidFill>
                  <a:latin typeface="微软雅黑" panose="020B0503020204020204" pitchFamily="34" charset="-122"/>
                  <a:ea typeface="微软雅黑" panose="020B0503020204020204" pitchFamily="34" charset="-122"/>
                </a:rPr>
                <a:t>优势：获取简单，规格丰富，按需计费</a:t>
              </a:r>
              <a:endParaRPr lang="en-US" sz="1200" dirty="0">
                <a:solidFill>
                  <a:srgbClr val="000000"/>
                </a:solidFill>
                <a:latin typeface="微软雅黑" panose="020B0503020204020204" pitchFamily="34" charset="-122"/>
                <a:ea typeface="微软雅黑" panose="020B0503020204020204" pitchFamily="34" charset="-122"/>
              </a:endParaRPr>
            </a:p>
          </p:txBody>
        </p:sp>
        <p:sp>
          <p:nvSpPr>
            <p:cNvPr id="10" name="五角星 9"/>
            <p:cNvSpPr/>
            <p:nvPr/>
          </p:nvSpPr>
          <p:spPr>
            <a:xfrm>
              <a:off x="4656703" y="3543399"/>
              <a:ext cx="304800" cy="295275"/>
            </a:xfrm>
            <a:prstGeom prst="star5">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srgbClr val="FFFFFF"/>
                </a:solidFill>
              </a:endParaRPr>
            </a:p>
          </p:txBody>
        </p:sp>
        <p:sp>
          <p:nvSpPr>
            <p:cNvPr id="11" name="文本框 10"/>
            <p:cNvSpPr txBox="1"/>
            <p:nvPr/>
          </p:nvSpPr>
          <p:spPr>
            <a:xfrm>
              <a:off x="5102163" y="3525632"/>
              <a:ext cx="2340747" cy="461665"/>
            </a:xfrm>
            <a:prstGeom prst="rect">
              <a:avLst/>
            </a:prstGeom>
            <a:solidFill>
              <a:schemeClr val="bg1"/>
            </a:solidFill>
            <a:ln>
              <a:noFill/>
            </a:ln>
          </p:spPr>
          <p:txBody>
            <a:bodyPr wrap="square" rtlCol="0">
              <a:spAutoFit/>
            </a:bodyPr>
            <a:lstStyle/>
            <a:p>
              <a:r>
                <a:rPr lang="zh-CN" altLang="en-US" sz="1200" dirty="0" smtClean="0">
                  <a:solidFill>
                    <a:srgbClr val="000000"/>
                  </a:solidFill>
                  <a:latin typeface="微软雅黑" panose="020B0503020204020204" pitchFamily="34" charset="-122"/>
                  <a:ea typeface="微软雅黑" panose="020B0503020204020204" pitchFamily="34" charset="-122"/>
                </a:rPr>
                <a:t>优势：物理服务器、性能强悍，自建机房使用</a:t>
              </a:r>
              <a:endParaRPr lang="en-US" sz="1200" dirty="0">
                <a:solidFill>
                  <a:srgbClr val="000000"/>
                </a:solidFill>
                <a:latin typeface="微软雅黑" panose="020B0503020204020204" pitchFamily="34" charset="-122"/>
                <a:ea typeface="微软雅黑" panose="020B0503020204020204" pitchFamily="34" charset="-122"/>
              </a:endParaRPr>
            </a:p>
          </p:txBody>
        </p:sp>
        <p:sp>
          <p:nvSpPr>
            <p:cNvPr id="12" name="五角星 11"/>
            <p:cNvSpPr/>
            <p:nvPr/>
          </p:nvSpPr>
          <p:spPr>
            <a:xfrm>
              <a:off x="8060674" y="3525632"/>
              <a:ext cx="304800" cy="295275"/>
            </a:xfrm>
            <a:prstGeom prst="star5">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srgbClr val="FFFFFF"/>
                </a:solidFill>
              </a:endParaRPr>
            </a:p>
          </p:txBody>
        </p:sp>
        <p:sp>
          <p:nvSpPr>
            <p:cNvPr id="13" name="文本框 12"/>
            <p:cNvSpPr txBox="1"/>
            <p:nvPr/>
          </p:nvSpPr>
          <p:spPr>
            <a:xfrm>
              <a:off x="8479277" y="3525632"/>
              <a:ext cx="2297243" cy="461665"/>
            </a:xfrm>
            <a:prstGeom prst="rect">
              <a:avLst/>
            </a:prstGeom>
            <a:solidFill>
              <a:schemeClr val="bg1"/>
            </a:solidFill>
            <a:ln>
              <a:noFill/>
            </a:ln>
          </p:spPr>
          <p:txBody>
            <a:bodyPr wrap="square" rtlCol="0">
              <a:spAutoFit/>
            </a:bodyPr>
            <a:lstStyle/>
            <a:p>
              <a:r>
                <a:rPr lang="zh-CN" altLang="en-US" sz="1200" dirty="0" smtClean="0">
                  <a:solidFill>
                    <a:srgbClr val="000000"/>
                  </a:solidFill>
                  <a:latin typeface="微软雅黑" panose="020B0503020204020204" pitchFamily="34" charset="-122"/>
                  <a:ea typeface="微软雅黑" panose="020B0503020204020204" pitchFamily="34" charset="-122"/>
                </a:rPr>
                <a:t>优势：如果基于已有环境搭建，无需额外成本</a:t>
              </a:r>
              <a:endParaRPr lang="en-US" sz="1200" dirty="0">
                <a:solidFill>
                  <a:srgbClr val="000000"/>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2315580" y="4859007"/>
            <a:ext cx="4716524" cy="1221119"/>
            <a:chOff x="2342595" y="2887647"/>
            <a:chExt cx="4716524" cy="1221119"/>
          </a:xfrm>
        </p:grpSpPr>
        <p:sp>
          <p:nvSpPr>
            <p:cNvPr id="16" name="圆角矩形 15"/>
            <p:cNvSpPr/>
            <p:nvPr/>
          </p:nvSpPr>
          <p:spPr>
            <a:xfrm>
              <a:off x="2342595" y="3368379"/>
              <a:ext cx="1688068" cy="375305"/>
            </a:xfrm>
            <a:prstGeom prst="roundRect">
              <a:avLst/>
            </a:prstGeom>
            <a:solidFill>
              <a:srgbClr val="00B0F0"/>
            </a:solidFill>
            <a:ln w="12700" cap="flat" cmpd="sng" algn="ctr">
              <a:solidFill>
                <a:schemeClr val="accent6">
                  <a:lumMod val="40000"/>
                  <a:lumOff val="60000"/>
                </a:schemeClr>
              </a:solidFill>
              <a:prstDash val="solid"/>
              <a:miter lim="800000"/>
            </a:ln>
            <a:effectLst/>
          </p:spPr>
          <p:txBody>
            <a:bodyPr rtlCol="0" anchor="ctr"/>
            <a:lstStyle/>
            <a:p>
              <a:pPr algn="ctr" fontAlgn="auto">
                <a:spcBef>
                  <a:spcPts val="0"/>
                </a:spcBef>
                <a:spcAft>
                  <a:spcPts val="0"/>
                </a:spcAft>
                <a:defRPr/>
              </a:pPr>
              <a:r>
                <a:rPr lang="zh-CN" altLang="en-US" sz="1400" kern="0" dirty="0" smtClean="0">
                  <a:solidFill>
                    <a:prstClr val="white"/>
                  </a:solidFill>
                  <a:latin typeface="微软雅黑" panose="020B0503020204020204" pitchFamily="34" charset="-122"/>
                  <a:ea typeface="微软雅黑" panose="020B0503020204020204" pitchFamily="34" charset="-122"/>
                </a:rPr>
                <a:t>环境搭建</a:t>
              </a:r>
              <a:endParaRPr lang="en-US" sz="1400" kern="0" dirty="0" smtClean="0">
                <a:solidFill>
                  <a:prstClr val="white"/>
                </a:solidFill>
                <a:latin typeface="微软雅黑" panose="020B0503020204020204" pitchFamily="34" charset="-122"/>
                <a:ea typeface="微软雅黑" panose="020B0503020204020204" pitchFamily="34" charset="-122"/>
              </a:endParaRPr>
            </a:p>
          </p:txBody>
        </p:sp>
        <p:sp>
          <p:nvSpPr>
            <p:cNvPr id="17" name="圆角矩形 16"/>
            <p:cNvSpPr/>
            <p:nvPr/>
          </p:nvSpPr>
          <p:spPr>
            <a:xfrm>
              <a:off x="5184165" y="2947592"/>
              <a:ext cx="1874954" cy="346564"/>
            </a:xfrm>
            <a:prstGeom prst="roundRect">
              <a:avLst/>
            </a:prstGeom>
            <a:solidFill>
              <a:srgbClr val="00B0F0"/>
            </a:solidFill>
            <a:ln w="12700" cap="flat" cmpd="sng" algn="ctr">
              <a:solidFill>
                <a:srgbClr val="5B9BD5">
                  <a:shade val="50000"/>
                </a:srgbClr>
              </a:solidFill>
              <a:prstDash val="solid"/>
              <a:miter lim="800000"/>
            </a:ln>
            <a:effectLst/>
          </p:spPr>
          <p:txBody>
            <a:bodyPr rtlCol="0" anchor="ctr"/>
            <a:lstStyle/>
            <a:p>
              <a:pPr algn="ctr" fontAlgn="auto">
                <a:spcBef>
                  <a:spcPts val="0"/>
                </a:spcBef>
                <a:spcAft>
                  <a:spcPts val="0"/>
                </a:spcAft>
                <a:defRPr/>
              </a:pPr>
              <a:r>
                <a:rPr lang="zh-CN" altLang="en-US" sz="1400" kern="0" dirty="0" smtClean="0">
                  <a:solidFill>
                    <a:prstClr val="white"/>
                  </a:solidFill>
                  <a:latin typeface="微软雅黑" panose="020B0503020204020204" pitchFamily="34" charset="-122"/>
                  <a:ea typeface="微软雅黑" panose="020B0503020204020204" pitchFamily="34" charset="-122"/>
                </a:rPr>
                <a:t>源码打包</a:t>
              </a:r>
              <a:endParaRPr lang="en-US" sz="1400" kern="0" dirty="0" smtClean="0">
                <a:solidFill>
                  <a:prstClr val="white"/>
                </a:solidFill>
                <a:latin typeface="微软雅黑" panose="020B0503020204020204" pitchFamily="34" charset="-122"/>
                <a:ea typeface="微软雅黑" panose="020B0503020204020204" pitchFamily="34" charset="-122"/>
              </a:endParaRPr>
            </a:p>
          </p:txBody>
        </p:sp>
        <p:sp>
          <p:nvSpPr>
            <p:cNvPr id="18" name="圆角矩形 17"/>
            <p:cNvSpPr/>
            <p:nvPr/>
          </p:nvSpPr>
          <p:spPr>
            <a:xfrm>
              <a:off x="5226292" y="3700229"/>
              <a:ext cx="1832827" cy="394523"/>
            </a:xfrm>
            <a:prstGeom prst="roundRect">
              <a:avLst/>
            </a:prstGeom>
            <a:solidFill>
              <a:srgbClr val="00B0F0"/>
            </a:solidFill>
            <a:ln w="12700" cap="flat" cmpd="sng" algn="ctr">
              <a:solidFill>
                <a:srgbClr val="5B9BD5">
                  <a:shade val="50000"/>
                </a:srgbClr>
              </a:solidFill>
              <a:prstDash val="solid"/>
              <a:miter lim="800000"/>
            </a:ln>
            <a:effectLst/>
          </p:spPr>
          <p:txBody>
            <a:bodyPr rtlCol="0" anchor="ctr"/>
            <a:lstStyle/>
            <a:p>
              <a:pPr algn="ctr" fontAlgn="auto">
                <a:spcBef>
                  <a:spcPts val="0"/>
                </a:spcBef>
                <a:spcAft>
                  <a:spcPts val="0"/>
                </a:spcAft>
                <a:defRPr/>
              </a:pPr>
              <a:r>
                <a:rPr lang="zh-CN" altLang="en-US" sz="1400" kern="0" dirty="0" smtClean="0">
                  <a:solidFill>
                    <a:prstClr val="white"/>
                  </a:solidFill>
                  <a:latin typeface="微软雅黑" panose="020B0503020204020204" pitchFamily="34" charset="-122"/>
                  <a:ea typeface="微软雅黑" panose="020B0503020204020204" pitchFamily="34" charset="-122"/>
                </a:rPr>
                <a:t>镜像制作</a:t>
              </a:r>
              <a:endParaRPr lang="en-US" sz="1400" kern="0" dirty="0" smtClean="0">
                <a:solidFill>
                  <a:prstClr val="white"/>
                </a:solidFill>
                <a:latin typeface="微软雅黑" panose="020B0503020204020204" pitchFamily="34" charset="-122"/>
                <a:ea typeface="微软雅黑" panose="020B0503020204020204" pitchFamily="34" charset="-122"/>
              </a:endParaRPr>
            </a:p>
          </p:txBody>
        </p:sp>
        <p:cxnSp>
          <p:nvCxnSpPr>
            <p:cNvPr id="19" name="直接箭头连接符 18"/>
            <p:cNvCxnSpPr>
              <a:stCxn id="16" idx="3"/>
              <a:endCxn id="17" idx="1"/>
            </p:cNvCxnSpPr>
            <p:nvPr/>
          </p:nvCxnSpPr>
          <p:spPr bwMode="auto">
            <a:xfrm flipV="1">
              <a:off x="4030663" y="3120874"/>
              <a:ext cx="1153502" cy="435158"/>
            </a:xfrm>
            <a:prstGeom prst="straightConnector1">
              <a:avLst/>
            </a:prstGeom>
            <a:solidFill>
              <a:schemeClr val="accent1"/>
            </a:solidFill>
            <a:ln w="9525" cap="flat" cmpd="sng" algn="ctr">
              <a:solidFill>
                <a:srgbClr val="0070C0"/>
              </a:solidFill>
              <a:prstDash val="solid"/>
              <a:round/>
              <a:headEnd type="none" w="med" len="med"/>
              <a:tailEnd type="triangle"/>
            </a:ln>
            <a:effectLst/>
          </p:spPr>
        </p:cxnSp>
        <p:cxnSp>
          <p:nvCxnSpPr>
            <p:cNvPr id="20" name="直接箭头连接符 19"/>
            <p:cNvCxnSpPr>
              <a:stCxn id="16" idx="3"/>
              <a:endCxn id="18" idx="1"/>
            </p:cNvCxnSpPr>
            <p:nvPr/>
          </p:nvCxnSpPr>
          <p:spPr bwMode="auto">
            <a:xfrm>
              <a:off x="4030663" y="3556032"/>
              <a:ext cx="1195629" cy="341459"/>
            </a:xfrm>
            <a:prstGeom prst="straightConnector1">
              <a:avLst/>
            </a:prstGeom>
            <a:solidFill>
              <a:schemeClr val="accent1"/>
            </a:solidFill>
            <a:ln w="9525" cap="flat" cmpd="sng" algn="ctr">
              <a:solidFill>
                <a:srgbClr val="0070C0"/>
              </a:solidFill>
              <a:prstDash val="solid"/>
              <a:round/>
              <a:headEnd type="none" w="med" len="med"/>
              <a:tailEnd type="triangle"/>
            </a:ln>
            <a:effectLst/>
          </p:spPr>
        </p:cxnSp>
        <p:sp>
          <p:nvSpPr>
            <p:cNvPr id="21" name="文本框 20"/>
            <p:cNvSpPr txBox="1"/>
            <p:nvPr/>
          </p:nvSpPr>
          <p:spPr bwMode="auto">
            <a:xfrm>
              <a:off x="3985695" y="3850829"/>
              <a:ext cx="1164769" cy="257937"/>
            </a:xfrm>
            <a:prstGeom prst="rect">
              <a:avLst/>
            </a:prstGeom>
            <a:noFill/>
            <a:ln w="9525" algn="ctr">
              <a:noFill/>
              <a:miter lim="800000"/>
            </a:ln>
          </p:spPr>
          <p:txBody>
            <a:bodyPr vert="horz" wrap="none" lIns="87802" tIns="43901" rIns="87802" bIns="43901" numCol="1" rtlCol="0" anchor="ctr" anchorCtr="0" compatLnSpc="1">
              <a:spAutoFit/>
            </a:bodyPr>
            <a:lstStyle/>
            <a:p>
              <a:r>
                <a:rPr lang="zh-CN" altLang="en-US" sz="1100" dirty="0" smtClean="0">
                  <a:solidFill>
                    <a:srgbClr val="000000"/>
                  </a:solidFill>
                  <a:latin typeface="微软雅黑" panose="020B0503020204020204" pitchFamily="34" charset="-122"/>
                  <a:ea typeface="微软雅黑" panose="020B0503020204020204" pitchFamily="34" charset="-122"/>
                </a:rPr>
                <a:t>应用部署方式二</a:t>
              </a:r>
              <a:endParaRPr lang="en-US" sz="1100" dirty="0" smtClean="0">
                <a:solidFill>
                  <a:srgbClr val="000000"/>
                </a:solidFill>
                <a:latin typeface="微软雅黑" panose="020B0503020204020204" pitchFamily="34" charset="-122"/>
                <a:ea typeface="微软雅黑" panose="020B0503020204020204" pitchFamily="34" charset="-122"/>
              </a:endParaRPr>
            </a:p>
          </p:txBody>
        </p:sp>
        <p:sp>
          <p:nvSpPr>
            <p:cNvPr id="22" name="文本框 21"/>
            <p:cNvSpPr txBox="1"/>
            <p:nvPr/>
          </p:nvSpPr>
          <p:spPr bwMode="auto">
            <a:xfrm>
              <a:off x="3975298" y="2887647"/>
              <a:ext cx="1164769" cy="257937"/>
            </a:xfrm>
            <a:prstGeom prst="rect">
              <a:avLst/>
            </a:prstGeom>
            <a:noFill/>
            <a:ln w="9525" algn="ctr">
              <a:noFill/>
              <a:miter lim="800000"/>
            </a:ln>
          </p:spPr>
          <p:txBody>
            <a:bodyPr vert="horz" wrap="none" lIns="87802" tIns="43901" rIns="87802" bIns="43901" numCol="1" rtlCol="0" anchor="ctr" anchorCtr="0" compatLnSpc="1">
              <a:spAutoFit/>
            </a:bodyPr>
            <a:lstStyle/>
            <a:p>
              <a:r>
                <a:rPr lang="zh-CN" altLang="en-US" sz="1100" dirty="0" smtClean="0">
                  <a:solidFill>
                    <a:srgbClr val="000000"/>
                  </a:solidFill>
                  <a:latin typeface="微软雅黑" panose="020B0503020204020204" pitchFamily="34" charset="-122"/>
                  <a:ea typeface="微软雅黑" panose="020B0503020204020204" pitchFamily="34" charset="-122"/>
                </a:rPr>
                <a:t>应用部署方式一</a:t>
              </a:r>
              <a:endParaRPr lang="en-US" sz="1100" dirty="0" smtClean="0">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构建和安装</a:t>
            </a:r>
            <a:r>
              <a:rPr lang="en-US" altLang="zh-CN" dirty="0" smtClean="0"/>
              <a:t>RPM</a:t>
            </a:r>
            <a:r>
              <a:rPr lang="zh-CN" altLang="en-US" dirty="0" smtClean="0"/>
              <a:t>包</a:t>
            </a:r>
            <a:endParaRPr lang="zh-CN" altLang="en-US" dirty="0"/>
          </a:p>
        </p:txBody>
      </p:sp>
      <p:sp>
        <p:nvSpPr>
          <p:cNvPr id="3" name="文本占位符 2"/>
          <p:cNvSpPr>
            <a:spLocks noGrp="1"/>
          </p:cNvSpPr>
          <p:nvPr>
            <p:ph type="body" sz="quarter" idx="10"/>
          </p:nvPr>
        </p:nvSpPr>
        <p:spPr/>
        <p:txBody>
          <a:bodyPr/>
          <a:lstStyle/>
          <a:p>
            <a:r>
              <a:rPr lang="en-US" altLang="zh-CN" b="1" dirty="0" smtClean="0"/>
              <a:t>5. </a:t>
            </a:r>
            <a:r>
              <a:rPr lang="zh-CN" altLang="en-US" b="1" dirty="0" smtClean="0"/>
              <a:t>构建</a:t>
            </a:r>
            <a:r>
              <a:rPr lang="en-US" altLang="zh-CN" b="1" dirty="0" smtClean="0"/>
              <a:t>RPM</a:t>
            </a:r>
            <a:r>
              <a:rPr lang="zh-CN" altLang="en-US" b="1" dirty="0" smtClean="0"/>
              <a:t>包</a:t>
            </a:r>
            <a:endParaRPr lang="en-US" altLang="zh-CN" b="1" dirty="0" smtClean="0"/>
          </a:p>
          <a:p>
            <a:r>
              <a:rPr lang="zh-CN" altLang="zh-CN" dirty="0"/>
              <a:t>在</a:t>
            </a:r>
            <a:r>
              <a:rPr lang="en-US" altLang="zh-CN" dirty="0"/>
              <a:t>SPECS</a:t>
            </a:r>
            <a:r>
              <a:rPr lang="zh-CN" altLang="zh-CN" dirty="0"/>
              <a:t>目录下执行如下指令以生成二进制版本</a:t>
            </a:r>
            <a:r>
              <a:rPr lang="zh-CN" altLang="zh-CN" dirty="0" smtClean="0"/>
              <a:t>的</a:t>
            </a:r>
            <a:r>
              <a:rPr lang="en-US" altLang="zh-CN" dirty="0" smtClean="0"/>
              <a:t>RPM</a:t>
            </a:r>
            <a:r>
              <a:rPr lang="zh-CN" altLang="zh-CN" dirty="0" smtClean="0"/>
              <a:t>包</a:t>
            </a:r>
            <a:r>
              <a:rPr lang="zh-CN" altLang="en-US" dirty="0" smtClean="0"/>
              <a:t>：</a:t>
            </a:r>
            <a:endParaRPr lang="en-US" altLang="zh-CN" dirty="0" smtClean="0"/>
          </a:p>
          <a:p>
            <a:pPr marL="401320" lvl="1" indent="0">
              <a:buNone/>
            </a:pPr>
            <a:endParaRPr lang="en-US" altLang="zh-CN" sz="1400" dirty="0" smtClean="0">
              <a:latin typeface="Courier New" panose="02070309020205020404" pitchFamily="49" charset="0"/>
              <a:cs typeface="Courier New" panose="02070309020205020404" pitchFamily="49" charset="0"/>
            </a:endParaRPr>
          </a:p>
          <a:p>
            <a:r>
              <a:rPr lang="en-US" altLang="zh-CN" b="1" dirty="0" smtClean="0"/>
              <a:t>6. </a:t>
            </a:r>
            <a:r>
              <a:rPr lang="zh-CN" altLang="en-US" b="1" dirty="0" smtClean="0"/>
              <a:t>安装</a:t>
            </a:r>
            <a:r>
              <a:rPr lang="en-US" altLang="zh-CN" b="1" dirty="0" smtClean="0"/>
              <a:t>RPM</a:t>
            </a:r>
            <a:r>
              <a:rPr lang="zh-CN" altLang="en-US" b="1" dirty="0" smtClean="0"/>
              <a:t>包</a:t>
            </a:r>
            <a:endParaRPr lang="en-US" altLang="zh-CN" sz="1400" dirty="0">
              <a:latin typeface="Courier New" panose="02070309020205020404" pitchFamily="49" charset="0"/>
              <a:cs typeface="Courier New" panose="02070309020205020404" pitchFamily="49" charset="0"/>
            </a:endParaRPr>
          </a:p>
          <a:p>
            <a:pPr marL="0" indent="0">
              <a:buNone/>
            </a:pPr>
            <a:endParaRPr lang="en-US" altLang="zh-CN" dirty="0" smtClean="0"/>
          </a:p>
        </p:txBody>
      </p:sp>
      <p:sp>
        <p:nvSpPr>
          <p:cNvPr id="5" name="矩形 4"/>
          <p:cNvSpPr/>
          <p:nvPr/>
        </p:nvSpPr>
        <p:spPr>
          <a:xfrm>
            <a:off x="1775520" y="3359778"/>
            <a:ext cx="9650880" cy="307777"/>
          </a:xfrm>
          <a:prstGeom prst="rect">
            <a:avLst/>
          </a:prstGeom>
          <a:solidFill>
            <a:schemeClr val="bg1">
              <a:lumMod val="85000"/>
            </a:schemeClr>
          </a:solidFill>
        </p:spPr>
        <p:txBody>
          <a:bodyPr wrap="square">
            <a:spAutoFit/>
          </a:bodyPr>
          <a:lstStyle/>
          <a:p>
            <a:r>
              <a:rPr lang="en-US" altLang="zh-CN" sz="1400" dirty="0">
                <a:solidFill>
                  <a:srgbClr val="000000"/>
                </a:solidFill>
                <a:latin typeface="Courier New" panose="02070309020205020404" pitchFamily="49" charset="0"/>
                <a:cs typeface="Courier New" panose="02070309020205020404" pitchFamily="49" charset="0"/>
              </a:rPr>
              <a:t># RPM -</a:t>
            </a:r>
            <a:r>
              <a:rPr lang="en-US" altLang="zh-CN" sz="1400" dirty="0" err="1">
                <a:solidFill>
                  <a:srgbClr val="000000"/>
                </a:solidFill>
                <a:latin typeface="Courier New" panose="02070309020205020404" pitchFamily="49" charset="0"/>
                <a:cs typeface="Courier New" panose="02070309020205020404" pitchFamily="49" charset="0"/>
              </a:rPr>
              <a:t>ivh</a:t>
            </a:r>
            <a:r>
              <a:rPr lang="en-US" altLang="zh-CN" sz="1400" dirty="0">
                <a:solidFill>
                  <a:srgbClr val="000000"/>
                </a:solidFill>
                <a:latin typeface="Courier New" panose="02070309020205020404" pitchFamily="49" charset="0"/>
                <a:cs typeface="Courier New" panose="02070309020205020404" pitchFamily="49" charset="0"/>
              </a:rPr>
              <a:t> ~/</a:t>
            </a:r>
            <a:r>
              <a:rPr lang="en-US" altLang="zh-CN" sz="1400" dirty="0" err="1">
                <a:solidFill>
                  <a:srgbClr val="000000"/>
                </a:solidFill>
                <a:latin typeface="Courier New" panose="02070309020205020404" pitchFamily="49" charset="0"/>
                <a:cs typeface="Courier New" panose="02070309020205020404" pitchFamily="49" charset="0"/>
              </a:rPr>
              <a:t>RPMbuild</a:t>
            </a:r>
            <a:r>
              <a:rPr lang="en-US" altLang="zh-CN" sz="1400" dirty="0">
                <a:solidFill>
                  <a:srgbClr val="000000"/>
                </a:solidFill>
                <a:latin typeface="Courier New" panose="02070309020205020404" pitchFamily="49" charset="0"/>
                <a:cs typeface="Courier New" panose="02070309020205020404" pitchFamily="49" charset="0"/>
              </a:rPr>
              <a:t>/RPMS/ redis-4.0.9-1.el7.aarch64.RPM</a:t>
            </a:r>
            <a:endParaRPr lang="en-US" altLang="zh-CN" sz="1400" dirty="0">
              <a:solidFill>
                <a:srgbClr val="000000"/>
              </a:solidFill>
              <a:latin typeface="Courier New" panose="02070309020205020404" pitchFamily="49" charset="0"/>
              <a:cs typeface="Courier New" panose="02070309020205020404" pitchFamily="49" charset="0"/>
            </a:endParaRPr>
          </a:p>
        </p:txBody>
      </p:sp>
      <p:sp>
        <p:nvSpPr>
          <p:cNvPr id="6" name="矩形 5"/>
          <p:cNvSpPr/>
          <p:nvPr/>
        </p:nvSpPr>
        <p:spPr>
          <a:xfrm>
            <a:off x="1775520" y="2413411"/>
            <a:ext cx="9650880" cy="307777"/>
          </a:xfrm>
          <a:prstGeom prst="rect">
            <a:avLst/>
          </a:prstGeom>
          <a:solidFill>
            <a:schemeClr val="bg1">
              <a:lumMod val="85000"/>
            </a:schemeClr>
          </a:solidFill>
        </p:spPr>
        <p:txBody>
          <a:bodyPr wrap="square">
            <a:spAutoFit/>
          </a:bodyPr>
          <a:lstStyle/>
          <a:p>
            <a:r>
              <a:rPr lang="en-US" altLang="zh-CN" sz="1400" dirty="0">
                <a:solidFill>
                  <a:srgbClr val="000000"/>
                </a:solidFill>
                <a:latin typeface="Courier New" panose="02070309020205020404" pitchFamily="49" charset="0"/>
                <a:cs typeface="Courier New" panose="02070309020205020404" pitchFamily="49" charset="0"/>
              </a:rPr>
              <a:t># rpmbuild -bb </a:t>
            </a:r>
            <a:r>
              <a:rPr lang="en-US" altLang="zh-CN" sz="1400" dirty="0" err="1">
                <a:solidFill>
                  <a:srgbClr val="000000"/>
                </a:solidFill>
                <a:latin typeface="Courier New" panose="02070309020205020404" pitchFamily="49" charset="0"/>
                <a:cs typeface="Courier New" panose="02070309020205020404" pitchFamily="49" charset="0"/>
              </a:rPr>
              <a:t>redis.spec</a:t>
            </a:r>
            <a:endParaRPr lang="en-US" altLang="zh-CN" sz="1400" dirty="0">
              <a:solidFill>
                <a:srgbClr val="000000"/>
              </a:solidFill>
              <a:latin typeface="Courier New" panose="02070309020205020404" pitchFamily="49" charset="0"/>
              <a:cs typeface="Courier New" panose="02070309020205020404" pitchFamily="49"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备查</a:t>
            </a:r>
            <a:endParaRPr lang="zh-CN" altLang="en-US" dirty="0"/>
          </a:p>
        </p:txBody>
      </p:sp>
      <p:sp>
        <p:nvSpPr>
          <p:cNvPr id="3" name="文本占位符 2"/>
          <p:cNvSpPr>
            <a:spLocks noGrp="1"/>
          </p:cNvSpPr>
          <p:nvPr>
            <p:ph type="body" sz="quarter" idx="10"/>
          </p:nvPr>
        </p:nvSpPr>
        <p:spPr/>
        <p:txBody>
          <a:bodyPr/>
          <a:lstStyle/>
          <a:p>
            <a:pPr marL="0" indent="0">
              <a:buNone/>
            </a:pPr>
            <a:r>
              <a:rPr lang="en-US" altLang="zh-CN" b="1" dirty="0"/>
              <a:t>rpm</a:t>
            </a:r>
            <a:r>
              <a:rPr lang="en-US" altLang="zh-CN" b="1" dirty="0" smtClean="0"/>
              <a:t>build</a:t>
            </a:r>
            <a:r>
              <a:rPr lang="zh-CN" altLang="en-US" b="1" dirty="0" smtClean="0"/>
              <a:t>目录</a:t>
            </a:r>
            <a:endParaRPr lang="en-US" altLang="zh-CN" b="1" dirty="0" smtClean="0"/>
          </a:p>
          <a:p>
            <a:endParaRPr lang="zh-CN" altLang="en-US" b="1" dirty="0"/>
          </a:p>
        </p:txBody>
      </p:sp>
      <p:graphicFrame>
        <p:nvGraphicFramePr>
          <p:cNvPr id="4" name="表格 3"/>
          <p:cNvGraphicFramePr>
            <a:graphicFrameLocks noGrp="1"/>
          </p:cNvGraphicFramePr>
          <p:nvPr/>
        </p:nvGraphicFramePr>
        <p:xfrm>
          <a:off x="1415480" y="2060848"/>
          <a:ext cx="9613069" cy="3321360"/>
        </p:xfrm>
        <a:graphic>
          <a:graphicData uri="http://schemas.openxmlformats.org/drawingml/2006/table">
            <a:tbl>
              <a:tblPr>
                <a:tableStyleId>{5C22544A-7EE6-4342-B048-85BDC9FD1C3A}</a:tableStyleId>
              </a:tblPr>
              <a:tblGrid>
                <a:gridCol w="2340260"/>
                <a:gridCol w="1548172"/>
                <a:gridCol w="1692188"/>
                <a:gridCol w="4032449"/>
              </a:tblGrid>
              <a:tr h="315433">
                <a:tc>
                  <a:txBody>
                    <a:bodyPr/>
                    <a:lstStyle/>
                    <a:p>
                      <a:pPr algn="ctr" fontAlgn="ctr"/>
                      <a:r>
                        <a:rPr lang="zh-CN" altLang="en-US" sz="1800" b="1" u="none" strike="noStrike" dirty="0">
                          <a:effectLst/>
                        </a:rPr>
                        <a:t>默认位置</a:t>
                      </a:r>
                      <a:endParaRPr lang="zh-CN" altLang="en-US" sz="1800" b="1" i="0" u="none" strike="noStrike" dirty="0">
                        <a:solidFill>
                          <a:srgbClr val="000000"/>
                        </a:solidFill>
                        <a:effectLst/>
                        <a:latin typeface="宋体" panose="02010600030101010101" pitchFamily="2" charset="-122"/>
                        <a:ea typeface="宋体" panose="02010600030101010101" pitchFamily="2" charset="-122"/>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ctr"/>
                      <a:r>
                        <a:rPr lang="zh-CN" altLang="en-US" sz="1800" b="1" u="none" strike="noStrike" dirty="0">
                          <a:effectLst/>
                        </a:rPr>
                        <a:t>宏代码</a:t>
                      </a:r>
                      <a:endParaRPr lang="zh-CN" altLang="en-US" sz="1800" b="1" i="0" u="none" strike="noStrike" dirty="0">
                        <a:solidFill>
                          <a:srgbClr val="000000"/>
                        </a:solidFill>
                        <a:effectLst/>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ctr"/>
                      <a:r>
                        <a:rPr lang="zh-CN" altLang="en-US" sz="1800" b="1" u="none" strike="noStrike" dirty="0">
                          <a:effectLst/>
                        </a:rPr>
                        <a:t>名称</a:t>
                      </a:r>
                      <a:endParaRPr lang="zh-CN" altLang="en-US" sz="1800" b="1" i="0" u="none" strike="noStrike" dirty="0">
                        <a:solidFill>
                          <a:srgbClr val="000000"/>
                        </a:solidFill>
                        <a:effectLst/>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ctr"/>
                      <a:r>
                        <a:rPr lang="zh-CN" altLang="en-US" sz="1800" b="1" u="none" strike="noStrike" dirty="0">
                          <a:effectLst/>
                        </a:rPr>
                        <a:t>用途</a:t>
                      </a:r>
                      <a:endParaRPr lang="zh-CN" altLang="en-US" sz="1800" b="1" i="0" u="none" strike="noStrike" dirty="0">
                        <a:solidFill>
                          <a:srgbClr val="000000"/>
                        </a:solidFill>
                        <a:effectLst/>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r>
              <a:tr h="487488">
                <a:tc>
                  <a:txBody>
                    <a:bodyPr/>
                    <a:lstStyle/>
                    <a:p>
                      <a:pPr algn="l" fontAlgn="ctr"/>
                      <a:r>
                        <a:rPr lang="en-US" sz="1400" u="none" strike="noStrike" dirty="0">
                          <a:effectLst/>
                        </a:rPr>
                        <a:t>~/rpmbuild/SPECS</a:t>
                      </a:r>
                      <a:endParaRPr lang="en-US" sz="1400" b="0" i="0" u="none" strike="noStrike" dirty="0">
                        <a:solidFill>
                          <a:srgbClr val="000000"/>
                        </a:solidFill>
                        <a:effectLst/>
                        <a:latin typeface="Times New Roman" panose="02020603050405020304" pitchFamily="18" charset="0"/>
                        <a:ea typeface="宋体" panose="02010600030101010101" pitchFamily="2" charset="-122"/>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400" u="none" strike="noStrike" dirty="0">
                          <a:effectLst/>
                        </a:rPr>
                        <a:t>%_</a:t>
                      </a:r>
                      <a:r>
                        <a:rPr lang="en-US" sz="1400" u="none" strike="noStrike" dirty="0" err="1">
                          <a:effectLst/>
                        </a:rPr>
                        <a:t>specdir</a:t>
                      </a:r>
                      <a:endParaRPr lang="en-US" sz="1400" b="0" i="0" u="none" strike="noStrike" dirty="0">
                        <a:solidFill>
                          <a:srgbClr val="000000"/>
                        </a:solidFill>
                        <a:effectLst/>
                        <a:latin typeface="Times New Roman" panose="02020603050405020304" pitchFamily="18" charset="0"/>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400" u="none" strike="noStrike" dirty="0">
                          <a:effectLst/>
                        </a:rPr>
                        <a:t>spec</a:t>
                      </a:r>
                      <a:r>
                        <a:rPr lang="zh-CN" altLang="en-US" sz="1400" u="none" strike="noStrike" dirty="0">
                          <a:effectLst/>
                        </a:rPr>
                        <a:t>文件目录</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zh-CN" altLang="en-US" sz="1400" u="none" strike="noStrike" dirty="0">
                          <a:effectLst/>
                        </a:rPr>
                        <a:t>保存</a:t>
                      </a:r>
                      <a:r>
                        <a:rPr lang="en-US" sz="1400" u="none" strike="noStrike" dirty="0">
                          <a:effectLst/>
                        </a:rPr>
                        <a:t>RPM</a:t>
                      </a:r>
                      <a:r>
                        <a:rPr lang="zh-CN" altLang="en-US" sz="1400" u="none" strike="noStrike" dirty="0">
                          <a:effectLst/>
                        </a:rPr>
                        <a:t>包配置（</a:t>
                      </a:r>
                      <a:r>
                        <a:rPr lang="en-US" altLang="zh-CN" sz="1400" u="none" strike="noStrike" dirty="0">
                          <a:effectLst/>
                        </a:rPr>
                        <a:t>.</a:t>
                      </a:r>
                      <a:r>
                        <a:rPr lang="en-US" sz="1400" u="none" strike="noStrike" dirty="0">
                          <a:effectLst/>
                        </a:rPr>
                        <a:t>spec）</a:t>
                      </a:r>
                      <a:r>
                        <a:rPr lang="zh-CN" altLang="en-US" sz="1400" u="none" strike="noStrike" dirty="0">
                          <a:effectLst/>
                        </a:rPr>
                        <a:t>文件</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87488">
                <a:tc>
                  <a:txBody>
                    <a:bodyPr/>
                    <a:lstStyle/>
                    <a:p>
                      <a:pPr algn="l" fontAlgn="ctr"/>
                      <a:r>
                        <a:rPr lang="en-US" sz="1400" u="none" strike="noStrike" dirty="0">
                          <a:effectLst/>
                        </a:rPr>
                        <a:t>~/rpmbuild/SOURCES</a:t>
                      </a:r>
                      <a:endParaRPr lang="en-US" sz="1400" b="0" i="0" u="none" strike="noStrike" dirty="0">
                        <a:solidFill>
                          <a:srgbClr val="000000"/>
                        </a:solidFill>
                        <a:effectLst/>
                        <a:latin typeface="Times New Roman" panose="02020603050405020304" pitchFamily="18" charset="0"/>
                        <a:ea typeface="宋体" panose="02010600030101010101" pitchFamily="2" charset="-122"/>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400" u="none" strike="noStrike">
                          <a:effectLst/>
                        </a:rPr>
                        <a:t>%_sourcedir</a:t>
                      </a:r>
                      <a:endParaRPr lang="en-US" sz="1400" b="0" i="0" u="none" strike="noStrike">
                        <a:solidFill>
                          <a:srgbClr val="000000"/>
                        </a:solidFill>
                        <a:effectLst/>
                        <a:latin typeface="Times New Roman" panose="02020603050405020304" pitchFamily="18" charset="0"/>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zh-CN" altLang="en-US" sz="1400" u="none" strike="noStrike">
                          <a:effectLst/>
                        </a:rPr>
                        <a:t>源代码目录</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zh-CN" altLang="en-US" sz="1400" u="none" strike="noStrike" dirty="0">
                          <a:effectLst/>
                        </a:rPr>
                        <a:t>保存源码包（如</a:t>
                      </a:r>
                      <a:r>
                        <a:rPr lang="en-US" altLang="zh-CN" sz="1400" u="none" strike="noStrike" dirty="0">
                          <a:effectLst/>
                        </a:rPr>
                        <a:t>tar</a:t>
                      </a:r>
                      <a:r>
                        <a:rPr lang="zh-CN" altLang="en-US" sz="1400" u="none" strike="noStrike" dirty="0">
                          <a:effectLst/>
                        </a:rPr>
                        <a:t>包）和所有</a:t>
                      </a:r>
                      <a:r>
                        <a:rPr lang="en-US" altLang="zh-CN" sz="1400" u="none" strike="noStrike" dirty="0">
                          <a:effectLst/>
                        </a:rPr>
                        <a:t>patch</a:t>
                      </a:r>
                      <a:r>
                        <a:rPr lang="zh-CN" altLang="en-US" sz="1400" u="none" strike="noStrike" dirty="0">
                          <a:effectLst/>
                        </a:rPr>
                        <a:t>补丁</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87488">
                <a:tc>
                  <a:txBody>
                    <a:bodyPr/>
                    <a:lstStyle/>
                    <a:p>
                      <a:pPr algn="l" fontAlgn="ctr"/>
                      <a:r>
                        <a:rPr lang="en-US" sz="1400" u="none" strike="noStrike" dirty="0">
                          <a:effectLst/>
                        </a:rPr>
                        <a:t>~/rpmbuild/BUILD</a:t>
                      </a:r>
                      <a:endParaRPr lang="en-US" sz="1400" b="0" i="0" u="none" strike="noStrike" dirty="0">
                        <a:solidFill>
                          <a:srgbClr val="000000"/>
                        </a:solidFill>
                        <a:effectLst/>
                        <a:latin typeface="Times New Roman" panose="02020603050405020304" pitchFamily="18" charset="0"/>
                        <a:ea typeface="宋体" panose="02010600030101010101" pitchFamily="2" charset="-122"/>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400" u="none" strike="noStrike">
                          <a:effectLst/>
                        </a:rPr>
                        <a:t>%_builddir</a:t>
                      </a:r>
                      <a:endParaRPr lang="en-US" sz="1400" b="0" i="0" u="none" strike="noStrike">
                        <a:solidFill>
                          <a:srgbClr val="000000"/>
                        </a:solidFill>
                        <a:effectLst/>
                        <a:latin typeface="Times New Roman" panose="02020603050405020304" pitchFamily="18" charset="0"/>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zh-CN" altLang="en-US" sz="1400" u="none" strike="noStrike">
                          <a:effectLst/>
                        </a:rPr>
                        <a:t>构建目录</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zh-CN" altLang="en-US" sz="1400" u="none" strike="noStrike">
                          <a:effectLst/>
                        </a:rPr>
                        <a:t>源码包被解压至此，并在该目录的子目录完成编译</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87488">
                <a:tc>
                  <a:txBody>
                    <a:bodyPr/>
                    <a:lstStyle/>
                    <a:p>
                      <a:pPr algn="l" fontAlgn="ctr"/>
                      <a:r>
                        <a:rPr lang="en-US" sz="1400" u="none" strike="noStrike" dirty="0">
                          <a:effectLst/>
                        </a:rPr>
                        <a:t>~/rpmbuild/BUILDROOT</a:t>
                      </a:r>
                      <a:endParaRPr lang="en-US" sz="1400" b="0" i="0" u="none" strike="noStrike" dirty="0">
                        <a:solidFill>
                          <a:srgbClr val="000000"/>
                        </a:solidFill>
                        <a:effectLst/>
                        <a:latin typeface="Times New Roman" panose="02020603050405020304" pitchFamily="18" charset="0"/>
                        <a:ea typeface="宋体" panose="02010600030101010101" pitchFamily="2" charset="-122"/>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400" u="none" strike="noStrike">
                          <a:effectLst/>
                        </a:rPr>
                        <a:t>%_buildrootdir</a:t>
                      </a:r>
                      <a:endParaRPr lang="en-US" sz="1400" b="0" i="0" u="none" strike="noStrike">
                        <a:solidFill>
                          <a:srgbClr val="000000"/>
                        </a:solidFill>
                        <a:effectLst/>
                        <a:latin typeface="Times New Roman" panose="02020603050405020304" pitchFamily="18" charset="0"/>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zh-CN" altLang="en-US" sz="1400" u="none" strike="noStrike">
                          <a:effectLst/>
                        </a:rPr>
                        <a:t>最终安装目录</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zh-CN" altLang="en-US" sz="1400" u="none" strike="noStrike">
                          <a:effectLst/>
                        </a:rPr>
                        <a:t>保存</a:t>
                      </a:r>
                      <a:r>
                        <a:rPr lang="en-US" altLang="zh-CN" sz="1400" u="none" strike="noStrike">
                          <a:effectLst/>
                        </a:rPr>
                        <a:t>%</a:t>
                      </a:r>
                      <a:r>
                        <a:rPr lang="en-US" sz="1400" u="none" strike="noStrike">
                          <a:effectLst/>
                        </a:rPr>
                        <a:t>install</a:t>
                      </a:r>
                      <a:r>
                        <a:rPr lang="zh-CN" altLang="en-US" sz="1400" u="none" strike="noStrike">
                          <a:effectLst/>
                        </a:rPr>
                        <a:t>阶段安装的文件</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87488">
                <a:tc>
                  <a:txBody>
                    <a:bodyPr/>
                    <a:lstStyle/>
                    <a:p>
                      <a:pPr algn="l" fontAlgn="ctr"/>
                      <a:r>
                        <a:rPr lang="en-US" sz="1400" u="none" strike="noStrike" dirty="0">
                          <a:effectLst/>
                        </a:rPr>
                        <a:t>~/rpmbuild/RPMS</a:t>
                      </a:r>
                      <a:endParaRPr lang="en-US" sz="1400" b="0" i="0" u="none" strike="noStrike" dirty="0">
                        <a:solidFill>
                          <a:srgbClr val="000000"/>
                        </a:solidFill>
                        <a:effectLst/>
                        <a:latin typeface="Times New Roman" panose="02020603050405020304" pitchFamily="18" charset="0"/>
                        <a:ea typeface="宋体" panose="02010600030101010101" pitchFamily="2" charset="-122"/>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400" u="none" strike="noStrike">
                          <a:effectLst/>
                        </a:rPr>
                        <a:t>%_rpmdir</a:t>
                      </a:r>
                      <a:endParaRPr lang="en-US" sz="1400" b="0" i="0" u="none" strike="noStrike">
                        <a:solidFill>
                          <a:srgbClr val="000000"/>
                        </a:solidFill>
                        <a:effectLst/>
                        <a:latin typeface="Times New Roman" panose="02020603050405020304" pitchFamily="18" charset="0"/>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zh-CN" altLang="en-US" sz="1400" u="none" strike="noStrike">
                          <a:effectLst/>
                        </a:rPr>
                        <a:t>标准</a:t>
                      </a:r>
                      <a:r>
                        <a:rPr lang="en-US" sz="1400" u="none" strike="noStrike">
                          <a:effectLst/>
                        </a:rPr>
                        <a:t>RPM</a:t>
                      </a:r>
                      <a:r>
                        <a:rPr lang="zh-CN" altLang="en-US" sz="1400" u="none" strike="noStrike">
                          <a:effectLst/>
                        </a:rPr>
                        <a:t>包目录</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zh-CN" altLang="en-US" sz="1400" u="none" strike="noStrike">
                          <a:effectLst/>
                        </a:rPr>
                        <a:t>生成保存二进制</a:t>
                      </a:r>
                      <a:r>
                        <a:rPr lang="en-US" altLang="zh-CN" sz="1400" u="none" strike="noStrike">
                          <a:effectLst/>
                        </a:rPr>
                        <a:t>RPM</a:t>
                      </a:r>
                      <a:r>
                        <a:rPr lang="zh-CN" altLang="en-US" sz="1400" u="none" strike="noStrike">
                          <a:effectLst/>
                        </a:rPr>
                        <a:t>包</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87488">
                <a:tc>
                  <a:txBody>
                    <a:bodyPr/>
                    <a:lstStyle/>
                    <a:p>
                      <a:pPr algn="l" fontAlgn="ctr"/>
                      <a:r>
                        <a:rPr lang="en-US" sz="1400" u="none" strike="noStrike" dirty="0">
                          <a:effectLst/>
                        </a:rPr>
                        <a:t>~/rpmbuild/SRPMS</a:t>
                      </a:r>
                      <a:endParaRPr lang="en-US" sz="1400" b="0" i="0" u="none" strike="noStrike" dirty="0">
                        <a:solidFill>
                          <a:srgbClr val="000000"/>
                        </a:solidFill>
                        <a:effectLst/>
                        <a:latin typeface="Times New Roman" panose="02020603050405020304" pitchFamily="18" charset="0"/>
                        <a:ea typeface="宋体" panose="02010600030101010101" pitchFamily="2" charset="-122"/>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400" u="none" strike="noStrike">
                          <a:effectLst/>
                        </a:rPr>
                        <a:t>%_srcrpmdir</a:t>
                      </a:r>
                      <a:endParaRPr lang="en-US" sz="1400" b="0" i="0" u="none" strike="noStrike">
                        <a:solidFill>
                          <a:srgbClr val="000000"/>
                        </a:solidFill>
                        <a:effectLst/>
                        <a:latin typeface="Times New Roman" panose="02020603050405020304" pitchFamily="18" charset="0"/>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fontAlgn="ctr"/>
                      <a:r>
                        <a:rPr lang="zh-CN" altLang="en-US" sz="1400" u="none" strike="noStrike">
                          <a:effectLst/>
                        </a:rPr>
                        <a:t>源代码</a:t>
                      </a:r>
                      <a:r>
                        <a:rPr lang="en-US" altLang="zh-CN" sz="1400" u="none" strike="noStrike">
                          <a:effectLst/>
                        </a:rPr>
                        <a:t>RPM</a:t>
                      </a:r>
                      <a:r>
                        <a:rPr lang="zh-CN" altLang="en-US" sz="1400" u="none" strike="noStrike">
                          <a:effectLst/>
                        </a:rPr>
                        <a:t>包目录</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fontAlgn="ctr"/>
                      <a:r>
                        <a:rPr lang="zh-CN" altLang="en-US" sz="1400" u="none" strike="noStrike" dirty="0">
                          <a:effectLst/>
                        </a:rPr>
                        <a:t>生成保存源码</a:t>
                      </a:r>
                      <a:r>
                        <a:rPr lang="en-US" sz="1400" u="none" strike="noStrike" dirty="0">
                          <a:effectLst/>
                        </a:rPr>
                        <a:t>RPM</a:t>
                      </a:r>
                      <a:r>
                        <a:rPr lang="zh-CN" altLang="en-US" sz="1400" u="none" strike="noStrike" dirty="0">
                          <a:effectLst/>
                        </a:rPr>
                        <a:t>包（</a:t>
                      </a:r>
                      <a:r>
                        <a:rPr lang="en-US" sz="1400" u="none" strike="noStrike" dirty="0">
                          <a:effectLst/>
                        </a:rPr>
                        <a:t>SRPM）</a:t>
                      </a:r>
                      <a:endParaRPr lang="en-US" sz="1400" b="0" i="0" u="none" strike="noStrike" dirty="0">
                        <a:solidFill>
                          <a:srgbClr val="000000"/>
                        </a:solidFill>
                        <a:effectLst/>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bl>
          </a:graphicData>
        </a:graphic>
      </p:graphicFrame>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smtClean="0"/>
              <a:t>RPM</a:t>
            </a:r>
            <a:r>
              <a:rPr lang="zh-CN" altLang="en-US" dirty="0" smtClean="0"/>
              <a:t>打包</a:t>
            </a:r>
            <a:r>
              <a:rPr lang="zh-CN" altLang="en-US" dirty="0"/>
              <a:t>使用的</a:t>
            </a:r>
            <a:r>
              <a:rPr lang="zh-CN" altLang="en-US" dirty="0" smtClean="0"/>
              <a:t>是什么命令</a:t>
            </a:r>
            <a:r>
              <a:rPr lang="zh-CN" altLang="en-US" dirty="0"/>
              <a:t>，这个命令</a:t>
            </a:r>
            <a:r>
              <a:rPr lang="zh-CN" altLang="en-US" dirty="0" smtClean="0"/>
              <a:t>来自以下哪个包？（）</a:t>
            </a:r>
            <a:endParaRPr lang="en-US" altLang="zh-CN" dirty="0" smtClean="0"/>
          </a:p>
          <a:p>
            <a:pPr lvl="1"/>
            <a:r>
              <a:rPr lang="en-US" altLang="zh-CN" dirty="0" smtClean="0"/>
              <a:t>A. rpm , rpmbuild</a:t>
            </a:r>
            <a:r>
              <a:rPr lang="zh-CN" altLang="en-US" dirty="0"/>
              <a:t>包</a:t>
            </a:r>
            <a:endParaRPr lang="en-US" altLang="zh-CN" dirty="0" smtClean="0"/>
          </a:p>
          <a:p>
            <a:pPr lvl="1"/>
            <a:r>
              <a:rPr lang="en-US" altLang="zh-CN" dirty="0" smtClean="0"/>
              <a:t>B</a:t>
            </a:r>
            <a:r>
              <a:rPr lang="en-US" altLang="zh-CN" dirty="0"/>
              <a:t>. </a:t>
            </a:r>
            <a:r>
              <a:rPr lang="en-US" altLang="zh-CN" dirty="0" smtClean="0"/>
              <a:t>rpmbuild </a:t>
            </a:r>
            <a:r>
              <a:rPr lang="zh-CN" altLang="en-US" dirty="0" smtClean="0"/>
              <a:t>，</a:t>
            </a:r>
            <a:r>
              <a:rPr lang="en-US" altLang="zh-CN" dirty="0" smtClean="0"/>
              <a:t>rpm-build</a:t>
            </a:r>
            <a:r>
              <a:rPr lang="zh-CN" altLang="en-US" dirty="0" smtClean="0"/>
              <a:t>包</a:t>
            </a:r>
            <a:endParaRPr lang="en-US" altLang="zh-CN" dirty="0" smtClean="0"/>
          </a:p>
          <a:p>
            <a:pPr lvl="1"/>
            <a:r>
              <a:rPr lang="en-US" altLang="zh-CN" dirty="0"/>
              <a:t>C. </a:t>
            </a:r>
            <a:r>
              <a:rPr lang="en-US" altLang="zh-CN" dirty="0" smtClean="0"/>
              <a:t>rpmbuild </a:t>
            </a:r>
            <a:r>
              <a:rPr lang="en-US" altLang="zh-CN" dirty="0"/>
              <a:t>, </a:t>
            </a:r>
            <a:r>
              <a:rPr lang="en-US" altLang="zh-CN" dirty="0" smtClean="0"/>
              <a:t>rpmbuild</a:t>
            </a:r>
            <a:r>
              <a:rPr lang="zh-CN" altLang="en-US" dirty="0" smtClean="0"/>
              <a:t>包</a:t>
            </a:r>
            <a:endParaRPr lang="en-US" altLang="zh-CN" dirty="0" smtClean="0"/>
          </a:p>
          <a:p>
            <a:pPr lvl="1"/>
            <a:r>
              <a:rPr lang="en-US" altLang="zh-CN" dirty="0" smtClean="0"/>
              <a:t>D. rpm </a:t>
            </a:r>
            <a:r>
              <a:rPr lang="en-US" altLang="zh-CN" dirty="0"/>
              <a:t>, </a:t>
            </a:r>
            <a:r>
              <a:rPr lang="en-US" altLang="zh-CN" dirty="0" smtClean="0"/>
              <a:t>rpm-build</a:t>
            </a:r>
            <a:r>
              <a:rPr lang="zh-CN" altLang="en-US" dirty="0"/>
              <a:t>包</a:t>
            </a:r>
            <a:endParaRPr lang="en-US" altLang="zh-CN" dirty="0" smtClean="0"/>
          </a:p>
          <a:p>
            <a:r>
              <a:rPr lang="zh-CN" altLang="en-US" dirty="0" smtClean="0"/>
              <a:t>下载的源码包放在哪个目录下</a:t>
            </a:r>
            <a:r>
              <a:rPr lang="en-US" altLang="zh-CN" dirty="0" smtClean="0"/>
              <a:t>? (   )</a:t>
            </a:r>
            <a:endParaRPr lang="en-US" altLang="zh-CN" dirty="0" smtClean="0"/>
          </a:p>
          <a:p>
            <a:pPr lvl="1"/>
            <a:r>
              <a:rPr lang="en-US" altLang="zh-CN" dirty="0" smtClean="0"/>
              <a:t>A.BUILD</a:t>
            </a:r>
            <a:endParaRPr lang="en-US" altLang="zh-CN" dirty="0" smtClean="0"/>
          </a:p>
          <a:p>
            <a:pPr lvl="1"/>
            <a:r>
              <a:rPr lang="en-US" altLang="zh-CN" dirty="0" smtClean="0"/>
              <a:t>B.RPMS</a:t>
            </a:r>
            <a:endParaRPr lang="en-US" altLang="zh-CN" dirty="0" smtClean="0"/>
          </a:p>
          <a:p>
            <a:pPr lvl="1"/>
            <a:r>
              <a:rPr lang="en-US" altLang="zh-CN" dirty="0" smtClean="0"/>
              <a:t>C.SOURCES</a:t>
            </a:r>
            <a:endParaRPr lang="en-US" altLang="zh-CN" dirty="0" smtClean="0"/>
          </a:p>
          <a:p>
            <a:pPr lvl="1"/>
            <a:r>
              <a:rPr lang="en-US" altLang="zh-CN" dirty="0" smtClean="0"/>
              <a:t>D.SPEC</a:t>
            </a:r>
            <a:endParaRPr lang="en-US" altLang="zh-CN" dirty="0" smtClean="0"/>
          </a:p>
          <a:p>
            <a:pPr marL="0" indent="0">
              <a:buNone/>
            </a:pPr>
            <a:br>
              <a:rPr lang="en-US" altLang="zh-CN" dirty="0" smtClean="0"/>
            </a:br>
            <a:endParaRPr lang="en-US" altLang="zh-CN" dirty="0" smtClean="0"/>
          </a:p>
          <a:p>
            <a:pPr lvl="1"/>
            <a:endParaRPr lang="en-US" altLang="zh-CN" dirty="0" smtClean="0"/>
          </a:p>
          <a:p>
            <a:pPr lvl="1"/>
            <a:endParaRPr lang="zh-CN" alt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本节主要讲述了</a:t>
            </a:r>
            <a:r>
              <a:rPr lang="en-US" altLang="zh-CN" dirty="0" err="1"/>
              <a:t>RPMbuild</a:t>
            </a:r>
            <a:r>
              <a:rPr lang="en-US" altLang="zh-CN" dirty="0"/>
              <a:t> </a:t>
            </a:r>
            <a:r>
              <a:rPr lang="zh-CN" altLang="en-US" dirty="0" smtClean="0"/>
              <a:t>的建构和</a:t>
            </a:r>
            <a:r>
              <a:rPr lang="en-US" altLang="zh-CN" dirty="0" smtClean="0"/>
              <a:t>RMP</a:t>
            </a:r>
            <a:r>
              <a:rPr lang="zh-CN" altLang="en-US" dirty="0" smtClean="0"/>
              <a:t>包的制作流程。</a:t>
            </a:r>
            <a:endParaRPr lang="zh-CN" alt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a:buClr>
                <a:schemeClr val="bg1">
                  <a:lumMod val="50000"/>
                </a:schemeClr>
              </a:buClr>
            </a:pPr>
            <a:r>
              <a:rPr lang="zh-CN" altLang="en-US" dirty="0">
                <a:solidFill>
                  <a:schemeClr val="bg1">
                    <a:lumMod val="50000"/>
                  </a:schemeClr>
                </a:solidFill>
              </a:rPr>
              <a:t>应用部署与发布概述 </a:t>
            </a:r>
            <a:endParaRPr lang="en-US" altLang="zh-CN" dirty="0">
              <a:solidFill>
                <a:schemeClr val="bg1">
                  <a:lumMod val="50000"/>
                </a:schemeClr>
              </a:solidFill>
            </a:endParaRPr>
          </a:p>
          <a:p>
            <a:pPr>
              <a:buClr>
                <a:schemeClr val="bg1">
                  <a:lumMod val="50000"/>
                </a:schemeClr>
              </a:buClr>
            </a:pPr>
            <a:r>
              <a:rPr lang="zh-CN" altLang="en-US" dirty="0" smtClean="0">
                <a:solidFill>
                  <a:schemeClr val="bg1">
                    <a:lumMod val="50000"/>
                  </a:schemeClr>
                </a:solidFill>
              </a:rPr>
              <a:t>鲲鹏</a:t>
            </a:r>
            <a:r>
              <a:rPr lang="zh-CN" altLang="en-US" dirty="0">
                <a:solidFill>
                  <a:schemeClr val="bg1">
                    <a:lumMod val="50000"/>
                  </a:schemeClr>
                </a:solidFill>
              </a:rPr>
              <a:t>开发环境</a:t>
            </a:r>
            <a:r>
              <a:rPr lang="zh-CN" altLang="en-US" dirty="0" smtClean="0">
                <a:solidFill>
                  <a:schemeClr val="bg1">
                    <a:lumMod val="50000"/>
                  </a:schemeClr>
                </a:solidFill>
              </a:rPr>
              <a:t>搭建</a:t>
            </a:r>
            <a:endParaRPr lang="en-US" altLang="zh-CN" dirty="0" smtClean="0">
              <a:solidFill>
                <a:schemeClr val="bg1">
                  <a:lumMod val="50000"/>
                </a:schemeClr>
              </a:solidFill>
            </a:endParaRPr>
          </a:p>
          <a:p>
            <a:pPr>
              <a:buClr>
                <a:schemeClr val="bg1">
                  <a:lumMod val="50000"/>
                </a:schemeClr>
              </a:buClr>
            </a:pPr>
            <a:r>
              <a:rPr lang="zh-CN" altLang="en-US" dirty="0" smtClean="0">
                <a:solidFill>
                  <a:schemeClr val="bg1">
                    <a:lumMod val="50000"/>
                  </a:schemeClr>
                </a:solidFill>
              </a:rPr>
              <a:t>软件包制作</a:t>
            </a:r>
            <a:endParaRPr lang="en-US" altLang="zh-CN" dirty="0" smtClean="0">
              <a:solidFill>
                <a:schemeClr val="bg1">
                  <a:lumMod val="50000"/>
                </a:schemeClr>
              </a:solidFill>
            </a:endParaRPr>
          </a:p>
          <a:p>
            <a:pPr>
              <a:buClrTx/>
            </a:pPr>
            <a:r>
              <a:rPr lang="zh-CN" altLang="en-US" b="1" dirty="0"/>
              <a:t>镜像制作</a:t>
            </a:r>
            <a:endParaRPr lang="en-US" altLang="zh-CN" b="1" dirty="0"/>
          </a:p>
          <a:p>
            <a:pPr lvl="1">
              <a:buSzPct val="60000"/>
              <a:buFont typeface="Wingdings" panose="05000000000000000000" pitchFamily="2" charset="2"/>
              <a:buChar char="n"/>
            </a:pPr>
            <a:r>
              <a:rPr lang="zh-CN" altLang="en-US" dirty="0" smtClean="0"/>
              <a:t>镜像创建</a:t>
            </a:r>
            <a:endParaRPr lang="en-US" altLang="zh-CN" dirty="0"/>
          </a:p>
          <a:p>
            <a:pPr lvl="1"/>
            <a:r>
              <a:rPr lang="zh-CN" altLang="en-US" dirty="0">
                <a:solidFill>
                  <a:schemeClr val="bg1">
                    <a:lumMod val="50000"/>
                  </a:schemeClr>
                </a:solidFill>
                <a:latin typeface="+mn-ea"/>
              </a:rPr>
              <a:t>镜像</a:t>
            </a:r>
            <a:r>
              <a:rPr lang="zh-CN" altLang="en-US" dirty="0" smtClean="0">
                <a:solidFill>
                  <a:schemeClr val="bg1">
                    <a:lumMod val="50000"/>
                  </a:schemeClr>
                </a:solidFill>
                <a:latin typeface="+mn-ea"/>
              </a:rPr>
              <a:t>验证</a:t>
            </a:r>
            <a:endParaRPr lang="en-US" altLang="zh-CN" dirty="0" smtClean="0">
              <a:solidFill>
                <a:schemeClr val="bg1">
                  <a:lumMod val="50000"/>
                </a:schemeClr>
              </a:solidFill>
            </a:endParaRPr>
          </a:p>
          <a:p>
            <a:endParaRPr lang="zh-CN" altLang="en-US" dirty="0"/>
          </a:p>
          <a:p>
            <a:pPr marL="0" indent="0">
              <a:buNone/>
            </a:pPr>
            <a:endParaRPr lang="zh-CN" alt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smtClean="0"/>
              <a:t>除了制作</a:t>
            </a:r>
            <a:r>
              <a:rPr lang="en-US" altLang="zh-CN" dirty="0" smtClean="0"/>
              <a:t>RPM</a:t>
            </a:r>
            <a:r>
              <a:rPr lang="zh-CN" altLang="en-US" dirty="0" smtClean="0"/>
              <a:t>包的方式快速部署应用之外，通过制作镜像包并在镜像市场中发布，</a:t>
            </a:r>
            <a:r>
              <a:rPr lang="zh-CN" altLang="en-US" dirty="0"/>
              <a:t>也能快速的部署应用</a:t>
            </a:r>
            <a:r>
              <a:rPr lang="zh-CN" altLang="en-US" dirty="0" smtClean="0"/>
              <a:t>。本节</a:t>
            </a:r>
            <a:r>
              <a:rPr lang="zh-CN" altLang="en-US" dirty="0"/>
              <a:t>主要以</a:t>
            </a:r>
            <a:r>
              <a:rPr lang="en-US" altLang="zh-CN" dirty="0"/>
              <a:t>Linux</a:t>
            </a:r>
            <a:r>
              <a:rPr lang="zh-CN" altLang="en-US" dirty="0"/>
              <a:t>系统盘镜像为例，讲述如何通过云服务器创建私有</a:t>
            </a:r>
            <a:r>
              <a:rPr lang="zh-CN" altLang="en-US" dirty="0" smtClean="0"/>
              <a:t>镜像，并通过私有镜像快速部署应用的过程。</a:t>
            </a:r>
            <a:endParaRPr lang="en-US" altLang="zh-CN" dirty="0" smtClean="0"/>
          </a:p>
          <a:p>
            <a:r>
              <a:rPr lang="zh-CN" altLang="en-US" dirty="0" smtClean="0"/>
              <a:t>学完本节后，您将能够：</a:t>
            </a:r>
            <a:endParaRPr lang="zh-CN" altLang="en-US" dirty="0" smtClean="0"/>
          </a:p>
          <a:p>
            <a:pPr lvl="1"/>
            <a:r>
              <a:rPr lang="zh-CN" altLang="en-US" dirty="0" smtClean="0"/>
              <a:t>通过云服务器创建</a:t>
            </a:r>
            <a:r>
              <a:rPr lang="en-US" altLang="zh-CN" dirty="0" smtClean="0"/>
              <a:t>Linux</a:t>
            </a:r>
            <a:r>
              <a:rPr lang="zh-CN" altLang="en-US" dirty="0" smtClean="0"/>
              <a:t>系统盘镜像</a:t>
            </a:r>
            <a:endParaRPr lang="zh-CN" altLang="en-US" dirty="0" smtClean="0"/>
          </a:p>
          <a:p>
            <a:pPr lvl="1"/>
            <a:r>
              <a:rPr lang="zh-CN" altLang="en-US" dirty="0" smtClean="0"/>
              <a:t>通过私有镜像创建云服务器</a:t>
            </a:r>
            <a:endParaRPr lang="en-US" altLang="zh-CN" dirty="0" smtClean="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镜像服务的简要介绍</a:t>
            </a:r>
            <a:endParaRPr lang="zh-CN" altLang="en-US" dirty="0"/>
          </a:p>
        </p:txBody>
      </p:sp>
      <p:sp>
        <p:nvSpPr>
          <p:cNvPr id="6" name="文本占位符 5"/>
          <p:cNvSpPr>
            <a:spLocks noGrp="1"/>
          </p:cNvSpPr>
          <p:nvPr>
            <p:ph type="body" sz="quarter" idx="10"/>
          </p:nvPr>
        </p:nvSpPr>
        <p:spPr/>
        <p:txBody>
          <a:bodyPr/>
          <a:lstStyle/>
          <a:p>
            <a:r>
              <a:rPr lang="zh-CN" altLang="en-US" dirty="0"/>
              <a:t>镜像是用于创建服务器或磁盘的模板。</a:t>
            </a:r>
            <a:r>
              <a:rPr lang="zh-CN" altLang="en-US" dirty="0" smtClean="0"/>
              <a:t>镜像</a:t>
            </a:r>
            <a:r>
              <a:rPr lang="zh-CN" altLang="en-US" dirty="0"/>
              <a:t>分为公共镜像、私有镜像、共享镜像、市场</a:t>
            </a:r>
            <a:r>
              <a:rPr lang="zh-CN" altLang="en-US" dirty="0" smtClean="0"/>
              <a:t>镜像。公共</a:t>
            </a:r>
            <a:r>
              <a:rPr lang="zh-CN" altLang="en-US" dirty="0"/>
              <a:t>镜像为系统默认提供的镜像，私有镜像为用户自己创建的镜像，共享镜像为其他用户共享的私有镜像。</a:t>
            </a:r>
            <a:endParaRPr lang="en-US" altLang="zh-CN" dirty="0" smtClean="0"/>
          </a:p>
          <a:p>
            <a:r>
              <a:rPr lang="zh-CN" altLang="en-US" dirty="0"/>
              <a:t>镜像服务具有以下功能：</a:t>
            </a:r>
            <a:endParaRPr lang="zh-CN" altLang="en-US" dirty="0"/>
          </a:p>
          <a:p>
            <a:pPr marL="638175" lvl="1" indent="-285750"/>
            <a:r>
              <a:rPr lang="zh-CN" altLang="en-US" dirty="0" smtClean="0"/>
              <a:t>提供</a:t>
            </a:r>
            <a:r>
              <a:rPr lang="zh-CN" altLang="en-US" dirty="0"/>
              <a:t>常见的主流操作系统公共</a:t>
            </a:r>
            <a:r>
              <a:rPr lang="zh-CN" altLang="en-US" dirty="0" smtClean="0"/>
              <a:t>镜像（支持</a:t>
            </a:r>
            <a:r>
              <a:rPr lang="zh-CN" altLang="en-US" dirty="0"/>
              <a:t>的操作系统类型请以控制台镜像服务页面的显示为</a:t>
            </a:r>
            <a:r>
              <a:rPr lang="zh-CN" altLang="en-US" dirty="0" smtClean="0"/>
              <a:t>准）。</a:t>
            </a:r>
            <a:endParaRPr lang="zh-CN" altLang="en-US" dirty="0"/>
          </a:p>
          <a:p>
            <a:pPr marL="638175" lvl="1" indent="-285750"/>
            <a:r>
              <a:rPr lang="zh-CN" altLang="en-US" dirty="0" smtClean="0"/>
              <a:t>创建</a:t>
            </a:r>
            <a:r>
              <a:rPr lang="zh-CN" altLang="en-US" dirty="0"/>
              <a:t>私有镜像</a:t>
            </a:r>
            <a:r>
              <a:rPr lang="zh-CN" altLang="en-US" dirty="0" smtClean="0"/>
              <a:t>。</a:t>
            </a:r>
            <a:endParaRPr lang="en-US" altLang="zh-CN" dirty="0" smtClean="0"/>
          </a:p>
          <a:p>
            <a:pPr marL="638175" lvl="1" indent="-285750"/>
            <a:r>
              <a:rPr lang="zh-CN" altLang="en-US" dirty="0" smtClean="0"/>
              <a:t>管理</a:t>
            </a:r>
            <a:r>
              <a:rPr lang="zh-CN" altLang="en-US" dirty="0"/>
              <a:t>镜像。</a:t>
            </a:r>
            <a:endParaRPr lang="zh-CN" altLang="en-US" dirty="0"/>
          </a:p>
          <a:p>
            <a:pPr marL="638175" lvl="1" indent="-285750"/>
            <a:r>
              <a:rPr lang="zh-CN" altLang="en-US" dirty="0" smtClean="0"/>
              <a:t>通过</a:t>
            </a:r>
            <a:r>
              <a:rPr lang="zh-CN" altLang="en-US" dirty="0"/>
              <a:t>镜像创建云服务器。</a:t>
            </a:r>
            <a:endParaRPr lang="zh-CN" alt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镜像制作流程</a:t>
            </a:r>
            <a:endParaRPr lang="zh-CN" altLang="en-US" dirty="0"/>
          </a:p>
        </p:txBody>
      </p:sp>
      <p:sp>
        <p:nvSpPr>
          <p:cNvPr id="3" name="文本占位符 2"/>
          <p:cNvSpPr>
            <a:spLocks noGrp="1"/>
          </p:cNvSpPr>
          <p:nvPr>
            <p:ph type="body" sz="quarter" idx="10"/>
          </p:nvPr>
        </p:nvSpPr>
        <p:spPr>
          <a:xfrm>
            <a:off x="916537" y="1203571"/>
            <a:ext cx="10560048" cy="4680000"/>
          </a:xfrm>
        </p:spPr>
        <p:txBody>
          <a:bodyPr/>
          <a:lstStyle/>
          <a:p>
            <a:r>
              <a:rPr lang="zh-CN" altLang="en-US" sz="2000" dirty="0"/>
              <a:t> </a:t>
            </a:r>
            <a:r>
              <a:rPr lang="zh-CN" altLang="en-US" sz="2000" dirty="0" smtClean="0"/>
              <a:t>一个完整的镜像制作过程通常包含两个步骤：制作镜像，和验证镜像。</a:t>
            </a:r>
            <a:endParaRPr lang="en-US" altLang="zh-CN" sz="2000" dirty="0" smtClean="0"/>
          </a:p>
          <a:p>
            <a:pPr lvl="1"/>
            <a:r>
              <a:rPr lang="zh-CN" altLang="en-US" sz="1800" dirty="0" smtClean="0"/>
              <a:t>镜像制作是将一个已经部署了应用的云服务器制作成模板。</a:t>
            </a:r>
            <a:endParaRPr lang="en-US" altLang="zh-CN" sz="1800" dirty="0" smtClean="0"/>
          </a:p>
          <a:p>
            <a:pPr lvl="1"/>
            <a:r>
              <a:rPr lang="zh-CN" altLang="en-US" sz="1800" dirty="0" smtClean="0"/>
              <a:t>镜像验证是通过</a:t>
            </a:r>
            <a:r>
              <a:rPr lang="zh-CN" altLang="en-US" sz="1800" dirty="0"/>
              <a:t>验证</a:t>
            </a:r>
            <a:r>
              <a:rPr lang="en-US" altLang="zh-CN" sz="1800" dirty="0"/>
              <a:t>server-2</a:t>
            </a:r>
            <a:r>
              <a:rPr lang="zh-CN" altLang="en-US" sz="1800" dirty="0"/>
              <a:t>上的</a:t>
            </a:r>
            <a:r>
              <a:rPr lang="en-US" altLang="zh-CN" sz="1800" dirty="0" err="1"/>
              <a:t>Redis</a:t>
            </a:r>
            <a:r>
              <a:rPr lang="zh-CN" altLang="en-US" sz="1800" dirty="0"/>
              <a:t>应用</a:t>
            </a:r>
            <a:r>
              <a:rPr lang="zh-CN" altLang="en-US" sz="1800" dirty="0" smtClean="0"/>
              <a:t>是否运行</a:t>
            </a:r>
            <a:r>
              <a:rPr lang="zh-CN" altLang="en-US" sz="1800" dirty="0"/>
              <a:t>正常，以此来验证镜像是否创建</a:t>
            </a:r>
            <a:r>
              <a:rPr lang="zh-CN" altLang="en-US" sz="1800" dirty="0" smtClean="0"/>
              <a:t>成功</a:t>
            </a:r>
            <a:r>
              <a:rPr lang="zh-CN" altLang="en-US" sz="1800" dirty="0"/>
              <a:t>，且数据</a:t>
            </a:r>
            <a:r>
              <a:rPr lang="zh-CN" altLang="en-US" sz="1800" dirty="0" smtClean="0"/>
              <a:t>一致。</a:t>
            </a:r>
            <a:endParaRPr lang="en-US" altLang="zh-CN" sz="1800" dirty="0" smtClean="0"/>
          </a:p>
        </p:txBody>
      </p:sp>
      <p:sp>
        <p:nvSpPr>
          <p:cNvPr id="7" name="圆角矩形 6"/>
          <p:cNvSpPr/>
          <p:nvPr/>
        </p:nvSpPr>
        <p:spPr bwMode="auto">
          <a:xfrm>
            <a:off x="4254231" y="4521621"/>
            <a:ext cx="1332783" cy="623028"/>
          </a:xfrm>
          <a:prstGeom prst="roundRect">
            <a:avLst/>
          </a:prstGeom>
          <a:solidFill>
            <a:srgbClr val="0070C0"/>
          </a:solidFill>
          <a:ln w="3175">
            <a:solidFill>
              <a:schemeClr val="bg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lstStyle/>
          <a:p>
            <a:pPr algn="ctr"/>
            <a:r>
              <a:rPr lang="zh-CN" altLang="en-US" sz="1600" dirty="0" smtClean="0">
                <a:solidFill>
                  <a:srgbClr val="FFFFFF"/>
                </a:solidFill>
              </a:rPr>
              <a:t> 安装</a:t>
            </a:r>
            <a:r>
              <a:rPr lang="zh-CN" altLang="en-US" sz="1600" dirty="0">
                <a:solidFill>
                  <a:srgbClr val="FFFFFF"/>
                </a:solidFill>
              </a:rPr>
              <a:t>应用</a:t>
            </a:r>
            <a:endParaRPr lang="en-US" altLang="zh-CN" sz="1600" dirty="0">
              <a:solidFill>
                <a:srgbClr val="FFFFFF"/>
              </a:solidFill>
            </a:endParaRPr>
          </a:p>
          <a:p>
            <a:pPr algn="ctr"/>
            <a:r>
              <a:rPr lang="en-US" altLang="zh-CN" sz="1600" dirty="0" smtClean="0">
                <a:solidFill>
                  <a:srgbClr val="FFFFFF"/>
                </a:solidFill>
              </a:rPr>
              <a:t>   </a:t>
            </a:r>
            <a:r>
              <a:rPr lang="en-US" altLang="zh-CN" sz="1600" dirty="0" err="1" smtClean="0">
                <a:solidFill>
                  <a:srgbClr val="FFFFFF"/>
                </a:solidFill>
              </a:rPr>
              <a:t>Redis</a:t>
            </a:r>
            <a:endParaRPr lang="en-US" sz="1600" dirty="0">
              <a:solidFill>
                <a:srgbClr val="FFFFFF"/>
              </a:solidFill>
            </a:endParaRPr>
          </a:p>
        </p:txBody>
      </p:sp>
      <p:sp>
        <p:nvSpPr>
          <p:cNvPr id="8" name="圆角矩形 7"/>
          <p:cNvSpPr/>
          <p:nvPr/>
        </p:nvSpPr>
        <p:spPr bwMode="auto">
          <a:xfrm>
            <a:off x="1539745" y="3981739"/>
            <a:ext cx="1769683" cy="610027"/>
          </a:xfrm>
          <a:prstGeom prst="roundRect">
            <a:avLst/>
          </a:prstGeom>
          <a:solidFill>
            <a:srgbClr val="00B0F0"/>
          </a:solidFill>
          <a:ln w="3175">
            <a:solidFill>
              <a:schemeClr val="bg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lstStyle/>
          <a:p>
            <a:pPr algn="ctr"/>
            <a:r>
              <a:rPr lang="zh-CN" altLang="en-US" sz="1600" dirty="0" smtClean="0">
                <a:solidFill>
                  <a:srgbClr val="FFFFFF"/>
                </a:solidFill>
              </a:rPr>
              <a:t>创建云服务器 </a:t>
            </a:r>
            <a:endParaRPr lang="en-US" altLang="zh-CN" sz="1600" dirty="0" smtClean="0">
              <a:solidFill>
                <a:srgbClr val="FFFFFF"/>
              </a:solidFill>
            </a:endParaRPr>
          </a:p>
          <a:p>
            <a:pPr algn="ctr"/>
            <a:r>
              <a:rPr lang="en-US" altLang="zh-CN" sz="1600" dirty="0">
                <a:solidFill>
                  <a:srgbClr val="FFFFFF"/>
                </a:solidFill>
              </a:rPr>
              <a:t> </a:t>
            </a:r>
            <a:r>
              <a:rPr lang="en-US" altLang="zh-CN" sz="1600" dirty="0" smtClean="0">
                <a:solidFill>
                  <a:srgbClr val="FFFFFF"/>
                </a:solidFill>
              </a:rPr>
              <a:t>   server-1</a:t>
            </a:r>
            <a:endParaRPr lang="en-US" sz="1600" dirty="0" smtClean="0">
              <a:solidFill>
                <a:srgbClr val="FFFFFF"/>
              </a:solidFill>
            </a:endParaRPr>
          </a:p>
        </p:txBody>
      </p:sp>
      <p:sp>
        <p:nvSpPr>
          <p:cNvPr id="9" name="圆角矩形 8"/>
          <p:cNvSpPr/>
          <p:nvPr/>
        </p:nvSpPr>
        <p:spPr bwMode="auto">
          <a:xfrm>
            <a:off x="1415480" y="5220561"/>
            <a:ext cx="2018215" cy="674111"/>
          </a:xfrm>
          <a:prstGeom prst="roundRect">
            <a:avLst/>
          </a:prstGeom>
          <a:solidFill>
            <a:srgbClr val="00B0F0"/>
          </a:solidFill>
          <a:ln w="3175">
            <a:solidFill>
              <a:schemeClr val="bg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lstStyle/>
          <a:p>
            <a:pPr algn="ctr"/>
            <a:r>
              <a:rPr lang="zh-CN" altLang="en-US" sz="1600" dirty="0" smtClean="0">
                <a:solidFill>
                  <a:srgbClr val="FFFFFF"/>
                </a:solidFill>
              </a:rPr>
              <a:t>创建</a:t>
            </a:r>
            <a:r>
              <a:rPr lang="zh-CN" altLang="en-US" sz="1600" dirty="0">
                <a:solidFill>
                  <a:srgbClr val="FFFFFF"/>
                </a:solidFill>
              </a:rPr>
              <a:t>系</a:t>
            </a:r>
            <a:r>
              <a:rPr lang="zh-CN" altLang="en-US" sz="1600" dirty="0" smtClean="0">
                <a:solidFill>
                  <a:srgbClr val="FFFFFF"/>
                </a:solidFill>
              </a:rPr>
              <a:t>统盘镜像</a:t>
            </a:r>
            <a:endParaRPr lang="en-US" altLang="zh-CN" sz="1600" dirty="0">
              <a:solidFill>
                <a:srgbClr val="FFFFFF"/>
              </a:solidFill>
            </a:endParaRPr>
          </a:p>
          <a:p>
            <a:pPr algn="ctr"/>
            <a:r>
              <a:rPr lang="en-US" altLang="zh-CN" sz="1600" dirty="0">
                <a:solidFill>
                  <a:srgbClr val="FFFFFF"/>
                </a:solidFill>
              </a:rPr>
              <a:t>    image</a:t>
            </a:r>
            <a:r>
              <a:rPr lang="en-US" altLang="zh-CN" sz="1600" dirty="0" smtClean="0">
                <a:solidFill>
                  <a:srgbClr val="FFFFFF"/>
                </a:solidFill>
              </a:rPr>
              <a:t>-1</a:t>
            </a:r>
            <a:endParaRPr lang="en-US" sz="1600" dirty="0">
              <a:solidFill>
                <a:srgbClr val="FFFFFF"/>
              </a:solidFill>
            </a:endParaRPr>
          </a:p>
        </p:txBody>
      </p:sp>
      <p:sp>
        <p:nvSpPr>
          <p:cNvPr id="10" name="圆角矩形 9"/>
          <p:cNvSpPr/>
          <p:nvPr/>
        </p:nvSpPr>
        <p:spPr bwMode="auto">
          <a:xfrm>
            <a:off x="6659683" y="5110654"/>
            <a:ext cx="1990777" cy="910634"/>
          </a:xfrm>
          <a:prstGeom prst="roundRect">
            <a:avLst/>
          </a:prstGeom>
          <a:solidFill>
            <a:srgbClr val="00B0F0"/>
          </a:solidFill>
          <a:ln w="3175">
            <a:solidFill>
              <a:schemeClr val="bg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lstStyle/>
          <a:p>
            <a:r>
              <a:rPr lang="en-US" altLang="zh-CN" sz="1600" dirty="0" smtClean="0">
                <a:solidFill>
                  <a:srgbClr val="FFFFFF"/>
                </a:solidFill>
              </a:rPr>
              <a:t>      image-1</a:t>
            </a:r>
            <a:endParaRPr lang="en-US" sz="1600" dirty="0">
              <a:solidFill>
                <a:srgbClr val="FFFFFF"/>
              </a:solidFill>
            </a:endParaRPr>
          </a:p>
          <a:p>
            <a:r>
              <a:rPr lang="zh-CN" altLang="en-US" sz="1600" dirty="0">
                <a:solidFill>
                  <a:srgbClr val="FFFFFF"/>
                </a:solidFill>
              </a:rPr>
              <a:t>用以创建云</a:t>
            </a:r>
            <a:r>
              <a:rPr lang="zh-CN" altLang="en-US" sz="1600" dirty="0" smtClean="0">
                <a:solidFill>
                  <a:srgbClr val="FFFFFF"/>
                </a:solidFill>
              </a:rPr>
              <a:t>服务器</a:t>
            </a:r>
            <a:endParaRPr lang="en-US" altLang="zh-CN" sz="1600" dirty="0" smtClean="0">
              <a:solidFill>
                <a:srgbClr val="FFFFFF"/>
              </a:solidFill>
            </a:endParaRPr>
          </a:p>
          <a:p>
            <a:r>
              <a:rPr lang="en-US" altLang="zh-CN" sz="1600" dirty="0" smtClean="0">
                <a:solidFill>
                  <a:srgbClr val="FFFFFF"/>
                </a:solidFill>
              </a:rPr>
              <a:t>      server-2</a:t>
            </a:r>
            <a:endParaRPr lang="en-US" sz="1600" dirty="0">
              <a:solidFill>
                <a:srgbClr val="FFFFFF"/>
              </a:solidFill>
            </a:endParaRPr>
          </a:p>
        </p:txBody>
      </p:sp>
      <p:sp>
        <p:nvSpPr>
          <p:cNvPr id="11" name="圆角矩形 10"/>
          <p:cNvSpPr/>
          <p:nvPr/>
        </p:nvSpPr>
        <p:spPr bwMode="auto">
          <a:xfrm>
            <a:off x="9516380" y="5251845"/>
            <a:ext cx="1332783" cy="623028"/>
          </a:xfrm>
          <a:prstGeom prst="roundRect">
            <a:avLst/>
          </a:prstGeom>
          <a:solidFill>
            <a:srgbClr val="0070C0"/>
          </a:solidFill>
          <a:ln w="3175">
            <a:solidFill>
              <a:schemeClr val="bg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lstStyle/>
          <a:p>
            <a:pPr algn="ctr"/>
            <a:r>
              <a:rPr lang="zh-CN" altLang="en-US" sz="1600" dirty="0" smtClean="0">
                <a:solidFill>
                  <a:srgbClr val="FFFFFF"/>
                </a:solidFill>
              </a:rPr>
              <a:t> </a:t>
            </a:r>
            <a:r>
              <a:rPr lang="zh-CN" altLang="en-US" sz="1600" dirty="0">
                <a:solidFill>
                  <a:srgbClr val="FFFFFF"/>
                </a:solidFill>
              </a:rPr>
              <a:t>验证</a:t>
            </a:r>
            <a:r>
              <a:rPr lang="zh-CN" altLang="en-US" sz="1600" dirty="0" smtClean="0">
                <a:solidFill>
                  <a:srgbClr val="FFFFFF"/>
                </a:solidFill>
              </a:rPr>
              <a:t>应用</a:t>
            </a:r>
            <a:endParaRPr lang="en-US" altLang="zh-CN" sz="1600" dirty="0">
              <a:solidFill>
                <a:srgbClr val="FFFFFF"/>
              </a:solidFill>
            </a:endParaRPr>
          </a:p>
          <a:p>
            <a:pPr algn="ctr"/>
            <a:r>
              <a:rPr lang="en-US" altLang="zh-CN" sz="1600" dirty="0" smtClean="0">
                <a:solidFill>
                  <a:srgbClr val="FFFFFF"/>
                </a:solidFill>
              </a:rPr>
              <a:t>   </a:t>
            </a:r>
            <a:r>
              <a:rPr lang="en-US" altLang="zh-CN" sz="1600" dirty="0" err="1" smtClean="0">
                <a:solidFill>
                  <a:srgbClr val="FFFFFF"/>
                </a:solidFill>
              </a:rPr>
              <a:t>Redis</a:t>
            </a:r>
            <a:endParaRPr lang="en-US" sz="1600" dirty="0">
              <a:solidFill>
                <a:srgbClr val="FFFFFF"/>
              </a:solidFill>
            </a:endParaRPr>
          </a:p>
        </p:txBody>
      </p:sp>
      <p:cxnSp>
        <p:nvCxnSpPr>
          <p:cNvPr id="15" name="直接箭头连接符 14"/>
          <p:cNvCxnSpPr>
            <a:stCxn id="10" idx="3"/>
            <a:endCxn id="11" idx="1"/>
          </p:cNvCxnSpPr>
          <p:nvPr/>
        </p:nvCxnSpPr>
        <p:spPr bwMode="auto">
          <a:xfrm flipV="1">
            <a:off x="8650460" y="5563359"/>
            <a:ext cx="865920" cy="261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8" name="直接箭头连接符 17"/>
          <p:cNvCxnSpPr>
            <a:stCxn id="8" idx="2"/>
            <a:endCxn id="9" idx="0"/>
          </p:cNvCxnSpPr>
          <p:nvPr/>
        </p:nvCxnSpPr>
        <p:spPr bwMode="auto">
          <a:xfrm>
            <a:off x="2424587" y="4591766"/>
            <a:ext cx="1" cy="62879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0" name="直接箭头连接符 19"/>
          <p:cNvCxnSpPr>
            <a:stCxn id="9" idx="3"/>
            <a:endCxn id="10" idx="1"/>
          </p:cNvCxnSpPr>
          <p:nvPr/>
        </p:nvCxnSpPr>
        <p:spPr bwMode="auto">
          <a:xfrm>
            <a:off x="3433695" y="5557617"/>
            <a:ext cx="3225988" cy="835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5" name="文本框 24"/>
          <p:cNvSpPr txBox="1"/>
          <p:nvPr/>
        </p:nvSpPr>
        <p:spPr bwMode="auto">
          <a:xfrm>
            <a:off x="3782278" y="4399673"/>
            <a:ext cx="225490" cy="334881"/>
          </a:xfrm>
          <a:prstGeom prst="rect">
            <a:avLst/>
          </a:prstGeom>
          <a:noFill/>
          <a:ln w="9525" algn="ctr">
            <a:noFill/>
            <a:miter lim="800000"/>
          </a:ln>
        </p:spPr>
        <p:txBody>
          <a:bodyPr vert="horz" wrap="square" lIns="87802" tIns="43901" rIns="87802" bIns="43901" numCol="1" rtlCol="0" anchor="ctr" anchorCtr="0" compatLnSpc="1">
            <a:spAutoFit/>
          </a:bodyPr>
          <a:lstStyle/>
          <a:p>
            <a:pPr algn="ctr"/>
            <a:r>
              <a:rPr lang="en-US" sz="1600" dirty="0" smtClean="0">
                <a:solidFill>
                  <a:srgbClr val="000000"/>
                </a:solidFill>
                <a:latin typeface="微软雅黑" panose="020B0503020204020204" pitchFamily="34" charset="-122"/>
                <a:ea typeface="微软雅黑" panose="020B0503020204020204" pitchFamily="34" charset="-122"/>
              </a:rPr>
              <a:t>1</a:t>
            </a:r>
            <a:endParaRPr lang="en-US" sz="1600" dirty="0" smtClean="0">
              <a:solidFill>
                <a:srgbClr val="000000"/>
              </a:solidFill>
              <a:latin typeface="微软雅黑" panose="020B0503020204020204" pitchFamily="34" charset="-122"/>
              <a:ea typeface="微软雅黑" panose="020B0503020204020204" pitchFamily="34" charset="-122"/>
            </a:endParaRPr>
          </a:p>
        </p:txBody>
      </p:sp>
      <p:sp>
        <p:nvSpPr>
          <p:cNvPr id="26" name="文本框 25"/>
          <p:cNvSpPr txBox="1"/>
          <p:nvPr/>
        </p:nvSpPr>
        <p:spPr bwMode="auto">
          <a:xfrm>
            <a:off x="2113306" y="4701957"/>
            <a:ext cx="225490" cy="334881"/>
          </a:xfrm>
          <a:prstGeom prst="rect">
            <a:avLst/>
          </a:prstGeom>
          <a:noFill/>
          <a:ln w="9525" algn="ctr">
            <a:noFill/>
            <a:miter lim="800000"/>
          </a:ln>
        </p:spPr>
        <p:txBody>
          <a:bodyPr vert="horz" wrap="square" lIns="87802" tIns="43901" rIns="87802" bIns="43901" numCol="1" rtlCol="0" anchor="ctr" anchorCtr="0" compatLnSpc="1">
            <a:spAutoFit/>
          </a:bodyPr>
          <a:lstStyle/>
          <a:p>
            <a:pPr algn="ctr"/>
            <a:r>
              <a:rPr lang="en-US" sz="1600" dirty="0" smtClean="0">
                <a:solidFill>
                  <a:srgbClr val="000000"/>
                </a:solidFill>
                <a:latin typeface="微软雅黑" panose="020B0503020204020204" pitchFamily="34" charset="-122"/>
                <a:ea typeface="微软雅黑" panose="020B0503020204020204" pitchFamily="34" charset="-122"/>
              </a:rPr>
              <a:t>2</a:t>
            </a:r>
            <a:endParaRPr lang="en-US" sz="1600" dirty="0" smtClean="0">
              <a:solidFill>
                <a:srgbClr val="000000"/>
              </a:solidFill>
              <a:latin typeface="微软雅黑" panose="020B0503020204020204" pitchFamily="34" charset="-122"/>
              <a:ea typeface="微软雅黑" panose="020B0503020204020204" pitchFamily="34" charset="-122"/>
            </a:endParaRPr>
          </a:p>
        </p:txBody>
      </p:sp>
      <p:sp>
        <p:nvSpPr>
          <p:cNvPr id="27" name="文本框 26"/>
          <p:cNvSpPr txBox="1"/>
          <p:nvPr/>
        </p:nvSpPr>
        <p:spPr bwMode="auto">
          <a:xfrm>
            <a:off x="5075360" y="5203916"/>
            <a:ext cx="225490" cy="334881"/>
          </a:xfrm>
          <a:prstGeom prst="rect">
            <a:avLst/>
          </a:prstGeom>
          <a:noFill/>
          <a:ln w="9525" algn="ctr">
            <a:noFill/>
            <a:miter lim="800000"/>
          </a:ln>
        </p:spPr>
        <p:txBody>
          <a:bodyPr vert="horz" wrap="square" lIns="87802" tIns="43901" rIns="87802" bIns="43901" numCol="1" rtlCol="0" anchor="ctr" anchorCtr="0" compatLnSpc="1">
            <a:spAutoFit/>
          </a:bodyPr>
          <a:lstStyle/>
          <a:p>
            <a:pPr algn="ctr"/>
            <a:r>
              <a:rPr lang="en-US" sz="1600" dirty="0" smtClean="0">
                <a:solidFill>
                  <a:srgbClr val="000000"/>
                </a:solidFill>
                <a:latin typeface="微软雅黑" panose="020B0503020204020204" pitchFamily="34" charset="-122"/>
                <a:ea typeface="微软雅黑" panose="020B0503020204020204" pitchFamily="34" charset="-122"/>
              </a:rPr>
              <a:t>3</a:t>
            </a:r>
            <a:endParaRPr lang="en-US" sz="1600" dirty="0" smtClean="0">
              <a:solidFill>
                <a:srgbClr val="000000"/>
              </a:solidFill>
              <a:latin typeface="微软雅黑" panose="020B0503020204020204" pitchFamily="34" charset="-122"/>
              <a:ea typeface="微软雅黑" panose="020B0503020204020204" pitchFamily="34" charset="-122"/>
            </a:endParaRPr>
          </a:p>
        </p:txBody>
      </p:sp>
      <p:sp>
        <p:nvSpPr>
          <p:cNvPr id="28" name="文本框 27"/>
          <p:cNvSpPr txBox="1"/>
          <p:nvPr/>
        </p:nvSpPr>
        <p:spPr bwMode="auto">
          <a:xfrm>
            <a:off x="8947640" y="5159472"/>
            <a:ext cx="225490" cy="334881"/>
          </a:xfrm>
          <a:prstGeom prst="rect">
            <a:avLst/>
          </a:prstGeom>
          <a:noFill/>
          <a:ln w="9525" algn="ctr">
            <a:noFill/>
            <a:miter lim="800000"/>
          </a:ln>
        </p:spPr>
        <p:txBody>
          <a:bodyPr vert="horz" wrap="square" lIns="87802" tIns="43901" rIns="87802" bIns="43901" numCol="1" rtlCol="0" anchor="ctr" anchorCtr="0" compatLnSpc="1">
            <a:spAutoFit/>
          </a:bodyPr>
          <a:lstStyle/>
          <a:p>
            <a:pPr algn="ctr"/>
            <a:r>
              <a:rPr lang="en-US" sz="1600" dirty="0" smtClean="0">
                <a:solidFill>
                  <a:srgbClr val="000000"/>
                </a:solidFill>
                <a:latin typeface="微软雅黑" panose="020B0503020204020204" pitchFamily="34" charset="-122"/>
                <a:ea typeface="微软雅黑" panose="020B0503020204020204" pitchFamily="34" charset="-122"/>
              </a:rPr>
              <a:t>4</a:t>
            </a:r>
            <a:endParaRPr lang="en-US" sz="1600" dirty="0" smtClean="0">
              <a:solidFill>
                <a:srgbClr val="000000"/>
              </a:solidFill>
              <a:latin typeface="微软雅黑" panose="020B0503020204020204" pitchFamily="34" charset="-122"/>
              <a:ea typeface="微软雅黑" panose="020B0503020204020204" pitchFamily="34" charset="-122"/>
            </a:endParaRPr>
          </a:p>
        </p:txBody>
      </p:sp>
      <p:sp>
        <p:nvSpPr>
          <p:cNvPr id="14" name="圆角矩形 13"/>
          <p:cNvSpPr/>
          <p:nvPr/>
        </p:nvSpPr>
        <p:spPr bwMode="auto">
          <a:xfrm>
            <a:off x="1100598" y="3791466"/>
            <a:ext cx="4962754" cy="2373838"/>
          </a:xfrm>
          <a:prstGeom prst="roundRect">
            <a:avLst/>
          </a:prstGeom>
          <a:no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lstStyle/>
          <a:p>
            <a:pPr algn="ctr"/>
            <a:endParaRPr lang="zh-CN" altLang="en-US" sz="900" smtClean="0">
              <a:solidFill>
                <a:srgbClr val="000000"/>
              </a:solidFill>
              <a:ea typeface="宋体" panose="02010600030101010101" pitchFamily="2" charset="-122"/>
            </a:endParaRPr>
          </a:p>
        </p:txBody>
      </p:sp>
      <p:sp>
        <p:nvSpPr>
          <p:cNvPr id="23" name="圆角矩形 22"/>
          <p:cNvSpPr/>
          <p:nvPr/>
        </p:nvSpPr>
        <p:spPr bwMode="auto">
          <a:xfrm>
            <a:off x="6503962" y="3778968"/>
            <a:ext cx="4596594" cy="2386336"/>
          </a:xfrm>
          <a:prstGeom prst="roundRect">
            <a:avLst/>
          </a:prstGeom>
          <a:no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lstStyle/>
          <a:p>
            <a:pPr algn="ctr"/>
            <a:endParaRPr lang="zh-CN" altLang="en-US" sz="900" smtClean="0">
              <a:solidFill>
                <a:srgbClr val="000000"/>
              </a:solidFill>
              <a:ea typeface="宋体" panose="02010600030101010101" pitchFamily="2" charset="-122"/>
            </a:endParaRPr>
          </a:p>
        </p:txBody>
      </p:sp>
      <p:sp>
        <p:nvSpPr>
          <p:cNvPr id="21" name="文本框 20"/>
          <p:cNvSpPr txBox="1"/>
          <p:nvPr/>
        </p:nvSpPr>
        <p:spPr bwMode="auto">
          <a:xfrm>
            <a:off x="2208913" y="3282941"/>
            <a:ext cx="2010264" cy="396436"/>
          </a:xfrm>
          <a:prstGeom prst="rect">
            <a:avLst/>
          </a:prstGeom>
          <a:noFill/>
          <a:ln w="9525" algn="ctr">
            <a:noFill/>
            <a:miter lim="800000"/>
          </a:ln>
        </p:spPr>
        <p:txBody>
          <a:bodyPr vert="horz" wrap="square" lIns="87802" tIns="43901" rIns="87802" bIns="43901" numCol="1" rtlCol="0" anchor="ctr" anchorCtr="0" compatLnSpc="1">
            <a:spAutoFit/>
          </a:bodyPr>
          <a:lstStyle/>
          <a:p>
            <a:pPr algn="ctr"/>
            <a:r>
              <a:rPr lang="zh-CN" altLang="en-US" sz="2000" dirty="0" smtClean="0">
                <a:solidFill>
                  <a:srgbClr val="000000"/>
                </a:solidFill>
                <a:latin typeface="微软雅黑" panose="020B0503020204020204" pitchFamily="34" charset="-122"/>
                <a:ea typeface="微软雅黑" panose="020B0503020204020204" pitchFamily="34" charset="-122"/>
              </a:rPr>
              <a:t>镜像制作流程</a:t>
            </a:r>
            <a:endParaRPr lang="zh-CN" altLang="en-US" sz="2000" dirty="0" smtClean="0">
              <a:solidFill>
                <a:srgbClr val="000000"/>
              </a:solidFill>
              <a:latin typeface="微软雅黑" panose="020B0503020204020204" pitchFamily="34" charset="-122"/>
              <a:ea typeface="微软雅黑" panose="020B0503020204020204" pitchFamily="34" charset="-122"/>
            </a:endParaRPr>
          </a:p>
        </p:txBody>
      </p:sp>
      <p:sp>
        <p:nvSpPr>
          <p:cNvPr id="29" name="文本框 28"/>
          <p:cNvSpPr txBox="1"/>
          <p:nvPr/>
        </p:nvSpPr>
        <p:spPr bwMode="auto">
          <a:xfrm>
            <a:off x="7829155" y="3300264"/>
            <a:ext cx="1946207" cy="396436"/>
          </a:xfrm>
          <a:prstGeom prst="rect">
            <a:avLst/>
          </a:prstGeom>
          <a:noFill/>
          <a:ln w="9525" algn="ctr">
            <a:noFill/>
            <a:miter lim="800000"/>
          </a:ln>
        </p:spPr>
        <p:txBody>
          <a:bodyPr vert="horz" wrap="square" lIns="87802" tIns="43901" rIns="87802" bIns="43901" numCol="1" rtlCol="0" anchor="ctr" anchorCtr="0" compatLnSpc="1">
            <a:spAutoFit/>
          </a:bodyPr>
          <a:lstStyle/>
          <a:p>
            <a:pPr algn="ctr"/>
            <a:r>
              <a:rPr lang="zh-CN" altLang="en-US" sz="2000" dirty="0" smtClean="0">
                <a:solidFill>
                  <a:srgbClr val="000000"/>
                </a:solidFill>
                <a:latin typeface="微软雅黑" panose="020B0503020204020204" pitchFamily="34" charset="-122"/>
                <a:ea typeface="微软雅黑" panose="020B0503020204020204" pitchFamily="34" charset="-122"/>
              </a:rPr>
              <a:t>镜像验证流程</a:t>
            </a:r>
            <a:endParaRPr lang="zh-CN" altLang="en-US" sz="2000" dirty="0" smtClean="0">
              <a:solidFill>
                <a:srgbClr val="000000"/>
              </a:solidFill>
              <a:latin typeface="微软雅黑" panose="020B0503020204020204" pitchFamily="34" charset="-122"/>
              <a:ea typeface="微软雅黑" panose="020B0503020204020204" pitchFamily="34" charset="-122"/>
            </a:endParaRPr>
          </a:p>
        </p:txBody>
      </p:sp>
      <p:cxnSp>
        <p:nvCxnSpPr>
          <p:cNvPr id="32" name="肘形连接符 31"/>
          <p:cNvCxnSpPr>
            <a:stCxn id="7" idx="1"/>
            <a:endCxn id="8" idx="3"/>
          </p:cNvCxnSpPr>
          <p:nvPr/>
        </p:nvCxnSpPr>
        <p:spPr bwMode="auto">
          <a:xfrm rot="10800000">
            <a:off x="3309429" y="4286753"/>
            <a:ext cx="944803" cy="546382"/>
          </a:xfrm>
          <a:prstGeom prst="bentConnector3">
            <a:avLst>
              <a:gd name="adj1" fmla="val 69971"/>
            </a:avLst>
          </a:prstGeom>
          <a:solidFill>
            <a:schemeClr val="accent1"/>
          </a:solidFill>
          <a:ln w="9525" cap="flat" cmpd="sng" algn="ctr">
            <a:solidFill>
              <a:schemeClr val="tx1"/>
            </a:solidFill>
            <a:prstDash val="solid"/>
            <a:round/>
            <a:headEnd type="none" w="med" len="med"/>
            <a:tailEnd type="triangle"/>
          </a:ln>
          <a:effectLst/>
        </p:spPr>
      </p:cxn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通过云服务器创建</a:t>
            </a:r>
            <a:r>
              <a:rPr lang="en-US" altLang="zh-CN" dirty="0"/>
              <a:t>Linux</a:t>
            </a:r>
            <a:r>
              <a:rPr lang="zh-CN" altLang="en-US" dirty="0"/>
              <a:t>系统盘</a:t>
            </a:r>
            <a:r>
              <a:rPr lang="zh-CN" altLang="en-US" dirty="0" smtClean="0"/>
              <a:t>镜像（</a:t>
            </a:r>
            <a:r>
              <a:rPr lang="en-US" altLang="zh-CN" dirty="0"/>
              <a:t>1</a:t>
            </a:r>
            <a:r>
              <a:rPr lang="zh-CN" altLang="en-US" dirty="0" smtClean="0"/>
              <a:t>）</a:t>
            </a:r>
            <a:endParaRPr lang="zh-CN" altLang="en-US" dirty="0"/>
          </a:p>
        </p:txBody>
      </p:sp>
      <p:sp>
        <p:nvSpPr>
          <p:cNvPr id="3" name="文本占位符 2"/>
          <p:cNvSpPr>
            <a:spLocks noGrp="1"/>
          </p:cNvSpPr>
          <p:nvPr>
            <p:ph type="body" sz="quarter" idx="10"/>
          </p:nvPr>
        </p:nvSpPr>
        <p:spPr/>
        <p:txBody>
          <a:bodyPr/>
          <a:lstStyle/>
          <a:p>
            <a:r>
              <a:rPr lang="zh-CN" altLang="en-US" sz="1800" dirty="0"/>
              <a:t>前提条件</a:t>
            </a:r>
            <a:endParaRPr lang="en-US" altLang="zh-CN" sz="1800" dirty="0"/>
          </a:p>
          <a:p>
            <a:pPr marL="0" indent="0">
              <a:buNone/>
            </a:pPr>
            <a:r>
              <a:rPr lang="zh-CN" altLang="en-US" sz="1800" dirty="0" smtClean="0"/>
              <a:t>系统中依据存在一个包含</a:t>
            </a:r>
            <a:r>
              <a:rPr lang="zh-CN" altLang="en-US" sz="1800" dirty="0"/>
              <a:t>一个系统盘、没有数据盘的云服务器 </a:t>
            </a:r>
            <a:r>
              <a:rPr lang="en-US" altLang="zh-CN" sz="1800" dirty="0"/>
              <a:t>server-1</a:t>
            </a:r>
            <a:r>
              <a:rPr lang="zh-CN" altLang="en-US" sz="1800" dirty="0" smtClean="0"/>
              <a:t>。</a:t>
            </a:r>
            <a:endParaRPr lang="en-US" altLang="zh-CN" sz="1800" dirty="0" smtClean="0"/>
          </a:p>
          <a:p>
            <a:pPr marL="0" indent="0">
              <a:buNone/>
            </a:pPr>
            <a:r>
              <a:rPr lang="zh-CN" altLang="en-US" sz="1800" dirty="0" smtClean="0"/>
              <a:t>操作步骤：</a:t>
            </a:r>
            <a:endParaRPr lang="en-US" altLang="zh-CN" sz="1800" dirty="0" smtClean="0"/>
          </a:p>
          <a:p>
            <a:pPr lvl="0"/>
            <a:r>
              <a:rPr lang="zh-CN" altLang="en-US" sz="1800" dirty="0" smtClean="0"/>
              <a:t>步骤一：登录</a:t>
            </a:r>
            <a:r>
              <a:rPr lang="zh-CN" altLang="en-US" sz="1800" dirty="0"/>
              <a:t>华为云管理控制台</a:t>
            </a:r>
            <a:r>
              <a:rPr lang="zh-CN" altLang="en-US" sz="1800" dirty="0" smtClean="0"/>
              <a:t>。选择</a:t>
            </a:r>
            <a:r>
              <a:rPr lang="en-US" sz="1800" dirty="0"/>
              <a:t>“</a:t>
            </a:r>
            <a:r>
              <a:rPr lang="zh-CN" altLang="en-US" sz="1800" dirty="0"/>
              <a:t>基础服务</a:t>
            </a:r>
            <a:r>
              <a:rPr lang="en-US" sz="1800" dirty="0"/>
              <a:t> &gt; </a:t>
            </a:r>
            <a:r>
              <a:rPr lang="zh-CN" altLang="en-US" sz="1800" dirty="0"/>
              <a:t>镜像服务</a:t>
            </a:r>
            <a:r>
              <a:rPr lang="en-US" sz="1800" dirty="0"/>
              <a:t>”</a:t>
            </a:r>
            <a:r>
              <a:rPr lang="zh-CN" altLang="en-US" sz="1800" dirty="0" smtClean="0"/>
              <a:t>。在</a:t>
            </a:r>
            <a:r>
              <a:rPr lang="en-US" sz="1800" dirty="0"/>
              <a:t>“</a:t>
            </a:r>
            <a:r>
              <a:rPr lang="zh-CN" altLang="en-US" sz="1800" dirty="0"/>
              <a:t>镜像服务</a:t>
            </a:r>
            <a:r>
              <a:rPr lang="en-US" sz="1800" dirty="0"/>
              <a:t>”</a:t>
            </a:r>
            <a:r>
              <a:rPr lang="zh-CN" altLang="en-US" sz="1800" dirty="0"/>
              <a:t>列表页面，单击</a:t>
            </a:r>
            <a:r>
              <a:rPr lang="en-US" sz="1800" dirty="0"/>
              <a:t>“</a:t>
            </a:r>
            <a:r>
              <a:rPr lang="zh-CN" altLang="en-US" sz="1800" dirty="0"/>
              <a:t>创建私有镜像</a:t>
            </a:r>
            <a:r>
              <a:rPr lang="en-US" sz="1800" dirty="0"/>
              <a:t>”</a:t>
            </a:r>
            <a:r>
              <a:rPr lang="zh-CN" altLang="en-US" sz="1800" dirty="0"/>
              <a:t>。</a:t>
            </a:r>
            <a:endParaRPr lang="en-US" sz="1800" dirty="0"/>
          </a:p>
          <a:p>
            <a:pPr marL="0" indent="0">
              <a:buNone/>
            </a:pPr>
            <a:endParaRPr lang="zh-CN" altLang="en-US" sz="1800" dirty="0"/>
          </a:p>
        </p:txBody>
      </p:sp>
      <p:pic>
        <p:nvPicPr>
          <p:cNvPr id="4" name="图片 3"/>
          <p:cNvPicPr/>
          <p:nvPr/>
        </p:nvPicPr>
        <p:blipFill rotWithShape="1">
          <a:blip r:embed="rId1"/>
          <a:srcRect b="26840"/>
          <a:stretch>
            <a:fillRect/>
          </a:stretch>
        </p:blipFill>
        <p:spPr>
          <a:xfrm>
            <a:off x="2279576" y="3429000"/>
            <a:ext cx="7668852" cy="2844316"/>
          </a:xfrm>
          <a:prstGeom prst="rect">
            <a:avLst/>
          </a:prstGeom>
          <a:ln w="9525">
            <a:solidFill>
              <a:schemeClr val="bg1">
                <a:lumMod val="85000"/>
              </a:schemeClr>
            </a:solidFill>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通过云服务器创建</a:t>
            </a:r>
            <a:r>
              <a:rPr lang="en-US" altLang="zh-CN" dirty="0"/>
              <a:t>Linux</a:t>
            </a:r>
            <a:r>
              <a:rPr lang="zh-CN" altLang="en-US" dirty="0"/>
              <a:t>系统盘</a:t>
            </a:r>
            <a:r>
              <a:rPr lang="zh-CN" altLang="en-US" dirty="0" smtClean="0"/>
              <a:t>镜像（</a:t>
            </a:r>
            <a:r>
              <a:rPr lang="en-US" altLang="zh-CN" dirty="0"/>
              <a:t>2</a:t>
            </a:r>
            <a:r>
              <a:rPr lang="zh-CN" altLang="en-US" dirty="0" smtClean="0"/>
              <a:t>）</a:t>
            </a:r>
            <a:endParaRPr lang="zh-CN" altLang="en-US" dirty="0"/>
          </a:p>
        </p:txBody>
      </p:sp>
      <p:sp>
        <p:nvSpPr>
          <p:cNvPr id="3" name="文本占位符 2"/>
          <p:cNvSpPr>
            <a:spLocks noGrp="1"/>
          </p:cNvSpPr>
          <p:nvPr>
            <p:ph type="body" sz="quarter" idx="10"/>
          </p:nvPr>
        </p:nvSpPr>
        <p:spPr/>
        <p:txBody>
          <a:bodyPr/>
          <a:lstStyle/>
          <a:p>
            <a:pPr lvl="0"/>
            <a:r>
              <a:rPr lang="zh-CN" altLang="en-US" sz="1800" dirty="0" smtClean="0"/>
              <a:t>步骤二：在</a:t>
            </a:r>
            <a:r>
              <a:rPr lang="en-US" sz="1800" dirty="0"/>
              <a:t>“</a:t>
            </a:r>
            <a:r>
              <a:rPr lang="zh-CN" altLang="en-US" sz="1800" dirty="0"/>
              <a:t>镜像类型和来源</a:t>
            </a:r>
            <a:r>
              <a:rPr lang="en-US" sz="1800" dirty="0"/>
              <a:t>”</a:t>
            </a:r>
            <a:r>
              <a:rPr lang="zh-CN" altLang="en-US" sz="1800" dirty="0"/>
              <a:t>页面，选择镜像的</a:t>
            </a:r>
            <a:r>
              <a:rPr lang="en-US" sz="1800" dirty="0"/>
              <a:t>“</a:t>
            </a:r>
            <a:r>
              <a:rPr lang="zh-CN" altLang="en-US" sz="1800" dirty="0"/>
              <a:t>创建方式</a:t>
            </a:r>
            <a:r>
              <a:rPr lang="en-US" sz="1800" dirty="0"/>
              <a:t>”</a:t>
            </a:r>
            <a:r>
              <a:rPr lang="zh-CN" altLang="en-US" sz="1800" dirty="0"/>
              <a:t>为</a:t>
            </a:r>
            <a:r>
              <a:rPr lang="en-US" sz="1800" dirty="0"/>
              <a:t>“</a:t>
            </a:r>
            <a:r>
              <a:rPr lang="zh-CN" altLang="en-US" sz="1800" dirty="0"/>
              <a:t>系统盘镜像</a:t>
            </a:r>
            <a:r>
              <a:rPr lang="en-US" sz="1800" dirty="0"/>
              <a:t>”</a:t>
            </a:r>
            <a:r>
              <a:rPr lang="zh-CN" altLang="en-US" sz="1800" dirty="0" smtClean="0"/>
              <a:t>。“选择镜像源”</a:t>
            </a:r>
            <a:r>
              <a:rPr lang="zh-CN" altLang="en-US" sz="1800" dirty="0"/>
              <a:t>默认为</a:t>
            </a:r>
            <a:r>
              <a:rPr lang="en-US" sz="1800" dirty="0"/>
              <a:t>“</a:t>
            </a:r>
            <a:r>
              <a:rPr lang="zh-CN" altLang="en-US" sz="1800" dirty="0"/>
              <a:t>云服务器</a:t>
            </a:r>
            <a:r>
              <a:rPr lang="en-US" sz="1800" dirty="0"/>
              <a:t>”</a:t>
            </a:r>
            <a:r>
              <a:rPr lang="zh-CN" altLang="en-US" sz="1800" dirty="0"/>
              <a:t>，从列表中选择相应的云服务器。</a:t>
            </a:r>
            <a:r>
              <a:rPr lang="zh-CN" altLang="en-US" sz="1800" dirty="0" smtClean="0"/>
              <a:t>如</a:t>
            </a:r>
            <a:r>
              <a:rPr lang="zh-CN" altLang="en-US" sz="1800" dirty="0"/>
              <a:t>下图</a:t>
            </a:r>
            <a:r>
              <a:rPr lang="zh-CN" altLang="en-US" sz="1800" dirty="0" smtClean="0"/>
              <a:t>所</a:t>
            </a:r>
            <a:r>
              <a:rPr lang="zh-CN" altLang="en-US" sz="1800" dirty="0"/>
              <a:t>示。</a:t>
            </a:r>
            <a:endParaRPr lang="en-US" sz="1800" dirty="0"/>
          </a:p>
          <a:p>
            <a:pPr marL="0" indent="0">
              <a:buNone/>
            </a:pPr>
            <a:endParaRPr lang="zh-CN" altLang="en-US" sz="1800" dirty="0"/>
          </a:p>
        </p:txBody>
      </p:sp>
      <p:grpSp>
        <p:nvGrpSpPr>
          <p:cNvPr id="4" name="组合 3"/>
          <p:cNvGrpSpPr/>
          <p:nvPr/>
        </p:nvGrpSpPr>
        <p:grpSpPr>
          <a:xfrm>
            <a:off x="1739516" y="2168860"/>
            <a:ext cx="7488832" cy="4137460"/>
            <a:chOff x="1373524" y="2312876"/>
            <a:chExt cx="6921970" cy="3465312"/>
          </a:xfrm>
        </p:grpSpPr>
        <p:pic>
          <p:nvPicPr>
            <p:cNvPr id="5" name="图片 4"/>
            <p:cNvPicPr/>
            <p:nvPr/>
          </p:nvPicPr>
          <p:blipFill rotWithShape="1">
            <a:blip r:embed="rId1"/>
            <a:srcRect b="36804"/>
            <a:stretch>
              <a:fillRect/>
            </a:stretch>
          </p:blipFill>
          <p:spPr>
            <a:xfrm>
              <a:off x="1379475" y="2312876"/>
              <a:ext cx="6916018" cy="2744105"/>
            </a:xfrm>
            <a:prstGeom prst="rect">
              <a:avLst/>
            </a:prstGeom>
            <a:ln w="9525">
              <a:solidFill>
                <a:schemeClr val="bg1">
                  <a:lumMod val="85000"/>
                </a:schemeClr>
              </a:solidFill>
            </a:ln>
          </p:spPr>
        </p:pic>
        <p:pic>
          <p:nvPicPr>
            <p:cNvPr id="6" name="图片 5"/>
            <p:cNvPicPr/>
            <p:nvPr/>
          </p:nvPicPr>
          <p:blipFill rotWithShape="1">
            <a:blip r:embed="rId1"/>
            <a:srcRect t="84546"/>
            <a:stretch>
              <a:fillRect/>
            </a:stretch>
          </p:blipFill>
          <p:spPr>
            <a:xfrm>
              <a:off x="1373524" y="5056981"/>
              <a:ext cx="6921970" cy="721207"/>
            </a:xfrm>
            <a:prstGeom prst="rect">
              <a:avLst/>
            </a:prstGeom>
            <a:ln w="9525">
              <a:solidFill>
                <a:schemeClr val="bg1">
                  <a:lumMod val="85000"/>
                </a:schemeClr>
              </a:solidFill>
            </a:ln>
          </p:spPr>
        </p:pic>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buClr>
                <a:schemeClr val="bg1">
                  <a:lumMod val="50000"/>
                </a:schemeClr>
              </a:buClr>
            </a:pPr>
            <a:r>
              <a:rPr lang="zh-CN" altLang="en-US" dirty="0">
                <a:solidFill>
                  <a:schemeClr val="bg1">
                    <a:lumMod val="50000"/>
                  </a:schemeClr>
                </a:solidFill>
              </a:rPr>
              <a:t>应用部署与发布概述 </a:t>
            </a:r>
            <a:endParaRPr lang="en-US" altLang="zh-CN" dirty="0">
              <a:solidFill>
                <a:schemeClr val="bg1">
                  <a:lumMod val="50000"/>
                </a:schemeClr>
              </a:solidFill>
            </a:endParaRPr>
          </a:p>
          <a:p>
            <a:r>
              <a:rPr lang="zh-CN" altLang="en-US" b="1" dirty="0" smtClean="0"/>
              <a:t>鲲鹏</a:t>
            </a:r>
            <a:r>
              <a:rPr lang="zh-CN" altLang="en-US" b="1" dirty="0"/>
              <a:t>开发环境搭建</a:t>
            </a:r>
            <a:endParaRPr lang="en-US" altLang="zh-CN" b="1" dirty="0"/>
          </a:p>
          <a:p>
            <a:pPr lvl="1">
              <a:buSzPct val="60000"/>
              <a:buFont typeface="Wingdings" panose="05000000000000000000" pitchFamily="2" charset="2"/>
              <a:buChar char="n"/>
            </a:pPr>
            <a:r>
              <a:rPr lang="zh-CN" altLang="en-US" dirty="0"/>
              <a:t>云服务器</a:t>
            </a:r>
            <a:r>
              <a:rPr lang="zh-CN" altLang="en-US" dirty="0" smtClean="0"/>
              <a:t>购买</a:t>
            </a:r>
            <a:endParaRPr lang="en-US" altLang="zh-CN" dirty="0" smtClean="0">
              <a:solidFill>
                <a:schemeClr val="bg1">
                  <a:lumMod val="65000"/>
                </a:schemeClr>
              </a:solidFill>
            </a:endParaRPr>
          </a:p>
          <a:p>
            <a:pPr lvl="1"/>
            <a:r>
              <a:rPr lang="zh-CN" altLang="en-US" dirty="0" smtClean="0">
                <a:solidFill>
                  <a:schemeClr val="bg1">
                    <a:lumMod val="50000"/>
                  </a:schemeClr>
                </a:solidFill>
              </a:rPr>
              <a:t>交叉</a:t>
            </a:r>
            <a:r>
              <a:rPr lang="zh-CN" altLang="en-US" dirty="0">
                <a:solidFill>
                  <a:schemeClr val="bg1">
                    <a:lumMod val="50000"/>
                  </a:schemeClr>
                </a:solidFill>
              </a:rPr>
              <a:t>环境</a:t>
            </a:r>
            <a:r>
              <a:rPr lang="zh-CN" altLang="en-US" dirty="0" smtClean="0">
                <a:solidFill>
                  <a:schemeClr val="bg1">
                    <a:lumMod val="50000"/>
                  </a:schemeClr>
                </a:solidFill>
              </a:rPr>
              <a:t>搭建</a:t>
            </a:r>
            <a:endParaRPr lang="zh-CN" altLang="en-US" dirty="0" smtClean="0">
              <a:solidFill>
                <a:schemeClr val="bg1">
                  <a:lumMod val="50000"/>
                </a:schemeClr>
              </a:solidFill>
            </a:endParaRPr>
          </a:p>
          <a:p>
            <a:pPr>
              <a:buClr>
                <a:schemeClr val="bg1">
                  <a:lumMod val="50000"/>
                </a:schemeClr>
              </a:buClr>
            </a:pPr>
            <a:r>
              <a:rPr lang="zh-CN" altLang="en-US" dirty="0" smtClean="0">
                <a:solidFill>
                  <a:schemeClr val="bg1">
                    <a:lumMod val="50000"/>
                  </a:schemeClr>
                </a:solidFill>
              </a:rPr>
              <a:t>软件包</a:t>
            </a:r>
            <a:r>
              <a:rPr lang="zh-CN" altLang="en-US" dirty="0">
                <a:solidFill>
                  <a:schemeClr val="bg1">
                    <a:lumMod val="50000"/>
                  </a:schemeClr>
                </a:solidFill>
              </a:rPr>
              <a:t>制作</a:t>
            </a:r>
            <a:endParaRPr lang="en-US" altLang="zh-CN" dirty="0">
              <a:solidFill>
                <a:schemeClr val="bg1">
                  <a:lumMod val="50000"/>
                </a:schemeClr>
              </a:solidFill>
            </a:endParaRPr>
          </a:p>
          <a:p>
            <a:pPr>
              <a:buClr>
                <a:schemeClr val="bg1">
                  <a:lumMod val="50000"/>
                </a:schemeClr>
              </a:buClr>
            </a:pPr>
            <a:r>
              <a:rPr lang="zh-CN" altLang="en-US" dirty="0" smtClean="0">
                <a:solidFill>
                  <a:schemeClr val="bg1">
                    <a:lumMod val="50000"/>
                  </a:schemeClr>
                </a:solidFill>
              </a:rPr>
              <a:t>镜像制作</a:t>
            </a:r>
            <a:endParaRPr lang="en-US" altLang="zh-CN"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通过云服务器创建</a:t>
            </a:r>
            <a:r>
              <a:rPr lang="en-US" altLang="zh-CN" dirty="0"/>
              <a:t>Linux</a:t>
            </a:r>
            <a:r>
              <a:rPr lang="zh-CN" altLang="en-US" dirty="0"/>
              <a:t>系统盘</a:t>
            </a:r>
            <a:r>
              <a:rPr lang="zh-CN" altLang="en-US" dirty="0" smtClean="0"/>
              <a:t>镜像（</a:t>
            </a:r>
            <a:r>
              <a:rPr lang="en-US" altLang="zh-CN" dirty="0"/>
              <a:t>3</a:t>
            </a:r>
            <a:r>
              <a:rPr lang="zh-CN" altLang="en-US" dirty="0" smtClean="0"/>
              <a:t>）</a:t>
            </a:r>
            <a:endParaRPr lang="zh-CN" altLang="en-US" dirty="0"/>
          </a:p>
        </p:txBody>
      </p:sp>
      <p:sp>
        <p:nvSpPr>
          <p:cNvPr id="3" name="文本占位符 2"/>
          <p:cNvSpPr>
            <a:spLocks noGrp="1"/>
          </p:cNvSpPr>
          <p:nvPr>
            <p:ph type="body" sz="quarter" idx="10"/>
          </p:nvPr>
        </p:nvSpPr>
        <p:spPr/>
        <p:txBody>
          <a:bodyPr/>
          <a:lstStyle/>
          <a:p>
            <a:pPr lvl="0"/>
            <a:r>
              <a:rPr lang="zh-CN" altLang="en-US" sz="1800" dirty="0" smtClean="0"/>
              <a:t>步骤三：在</a:t>
            </a:r>
            <a:r>
              <a:rPr lang="zh-CN" altLang="en-US" sz="1800" dirty="0"/>
              <a:t>镜像配置信息页面，填写镜像的基本信息，例如，镜像</a:t>
            </a:r>
            <a:r>
              <a:rPr lang="zh-CN" altLang="en-US" sz="1800" dirty="0" smtClean="0"/>
              <a:t>名称 </a:t>
            </a:r>
            <a:r>
              <a:rPr lang="en-US" altLang="zh-CN" sz="1800" dirty="0" smtClean="0"/>
              <a:t>image-1 </a:t>
            </a:r>
            <a:r>
              <a:rPr lang="zh-CN" altLang="en-US" sz="1800" dirty="0" smtClean="0"/>
              <a:t>和</a:t>
            </a:r>
            <a:r>
              <a:rPr lang="zh-CN" altLang="en-US" sz="1800" dirty="0"/>
              <a:t>描述信息</a:t>
            </a:r>
            <a:r>
              <a:rPr lang="zh-CN" altLang="en-US" sz="1800" dirty="0" smtClean="0"/>
              <a:t>。信息确认无误后，单击</a:t>
            </a:r>
            <a:r>
              <a:rPr lang="en-US" sz="1800" dirty="0"/>
              <a:t>“</a:t>
            </a:r>
            <a:r>
              <a:rPr lang="zh-CN" altLang="en-US" sz="1800" dirty="0"/>
              <a:t>立即申请</a:t>
            </a:r>
            <a:r>
              <a:rPr lang="en-US" sz="1800" dirty="0"/>
              <a:t>”</a:t>
            </a:r>
            <a:r>
              <a:rPr lang="zh-CN" altLang="en-US" sz="1800" dirty="0"/>
              <a:t>。</a:t>
            </a:r>
            <a:endParaRPr lang="en-US" sz="1800" dirty="0"/>
          </a:p>
          <a:p>
            <a:pPr lvl="0"/>
            <a:r>
              <a:rPr lang="zh-CN" altLang="en-US" sz="1800" dirty="0" smtClean="0"/>
              <a:t>步骤四：根据</a:t>
            </a:r>
            <a:r>
              <a:rPr lang="zh-CN" altLang="en-US" sz="1800" dirty="0"/>
              <a:t>界面提示，确认镜像参数。阅读并勾选协议，单击</a:t>
            </a:r>
            <a:r>
              <a:rPr lang="en-US" sz="1800" dirty="0"/>
              <a:t>“</a:t>
            </a:r>
            <a:r>
              <a:rPr lang="zh-CN" altLang="en-US" sz="1800" dirty="0"/>
              <a:t>提交申请</a:t>
            </a:r>
            <a:r>
              <a:rPr lang="en-US" sz="1800" dirty="0"/>
              <a:t>”</a:t>
            </a:r>
            <a:r>
              <a:rPr lang="zh-CN" altLang="en-US" sz="1800" dirty="0" smtClean="0"/>
              <a:t>。提交完成后，根据</a:t>
            </a:r>
            <a:r>
              <a:rPr lang="zh-CN" altLang="en-US" sz="1800" dirty="0"/>
              <a:t>界面提示，返回私有镜像列表</a:t>
            </a:r>
            <a:endParaRPr lang="en-US" sz="1800" dirty="0"/>
          </a:p>
          <a:p>
            <a:pPr lvl="0"/>
            <a:r>
              <a:rPr lang="zh-CN" altLang="en-US" sz="1800" dirty="0" smtClean="0"/>
              <a:t>步骤五：查看</a:t>
            </a:r>
            <a:r>
              <a:rPr lang="zh-CN" altLang="en-US" sz="1800" dirty="0"/>
              <a:t>镜像状态。</a:t>
            </a:r>
            <a:endParaRPr lang="en-US" sz="1800" dirty="0"/>
          </a:p>
          <a:p>
            <a:pPr marL="638175" lvl="1" indent="-285750"/>
            <a:r>
              <a:rPr lang="zh-CN" altLang="en-US" sz="1600" dirty="0" smtClean="0"/>
              <a:t>镜像</a:t>
            </a:r>
            <a:r>
              <a:rPr lang="zh-CN" altLang="en-US" sz="1600" dirty="0"/>
              <a:t>创建时间与镜像文件本身大小有关，大约需要</a:t>
            </a:r>
            <a:r>
              <a:rPr lang="en-US" sz="1600" dirty="0"/>
              <a:t>20</a:t>
            </a:r>
            <a:r>
              <a:rPr lang="zh-CN" altLang="en-US" sz="1600" dirty="0"/>
              <a:t>分钟，当镜像的状态为</a:t>
            </a:r>
            <a:r>
              <a:rPr lang="en-US" sz="1600" dirty="0"/>
              <a:t>“</a:t>
            </a:r>
            <a:r>
              <a:rPr lang="zh-CN" altLang="en-US" sz="1600" dirty="0"/>
              <a:t>正常</a:t>
            </a:r>
            <a:r>
              <a:rPr lang="en-US" sz="1600" dirty="0"/>
              <a:t>”</a:t>
            </a:r>
            <a:r>
              <a:rPr lang="zh-CN" altLang="en-US" sz="1600" dirty="0"/>
              <a:t>时，表示创建完成</a:t>
            </a:r>
            <a:r>
              <a:rPr lang="zh-CN" altLang="en-US" sz="1600" dirty="0" smtClean="0"/>
              <a:t>。</a:t>
            </a:r>
            <a:endParaRPr lang="en-US" altLang="zh-CN" sz="1600" dirty="0" smtClean="0"/>
          </a:p>
          <a:p>
            <a:pPr marL="638175" lvl="1" indent="-285750"/>
            <a:r>
              <a:rPr lang="zh-CN" altLang="en-US" sz="1600" dirty="0" smtClean="0"/>
              <a:t>创建成功后，在镜像列表中会显示 </a:t>
            </a:r>
            <a:r>
              <a:rPr lang="en-US" altLang="zh-CN" sz="1600" dirty="0" smtClean="0"/>
              <a:t>image-1 </a:t>
            </a:r>
            <a:r>
              <a:rPr lang="zh-CN" altLang="en-US" sz="1600" dirty="0" smtClean="0"/>
              <a:t>的详细信息。</a:t>
            </a:r>
            <a:endParaRPr lang="en-US" sz="1600" dirty="0"/>
          </a:p>
          <a:p>
            <a:pPr marL="0" indent="0">
              <a:buNone/>
            </a:pPr>
            <a:endParaRPr lang="zh-CN" altLang="en-US" sz="1800"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通过云服务器创建</a:t>
            </a:r>
            <a:r>
              <a:rPr lang="en-US" altLang="zh-CN" dirty="0"/>
              <a:t>Linux</a:t>
            </a:r>
            <a:r>
              <a:rPr lang="zh-CN" altLang="en-US" dirty="0"/>
              <a:t>系统盘</a:t>
            </a:r>
            <a:r>
              <a:rPr lang="zh-CN" altLang="en-US" dirty="0" smtClean="0"/>
              <a:t>镜像（</a:t>
            </a:r>
            <a:r>
              <a:rPr lang="en-US" altLang="zh-CN" dirty="0"/>
              <a:t>4</a:t>
            </a:r>
            <a:r>
              <a:rPr lang="zh-CN" altLang="en-US" dirty="0" smtClean="0"/>
              <a:t>）</a:t>
            </a:r>
            <a:endParaRPr lang="zh-CN" altLang="en-US" dirty="0"/>
          </a:p>
        </p:txBody>
      </p:sp>
      <p:sp>
        <p:nvSpPr>
          <p:cNvPr id="3" name="文本占位符 2"/>
          <p:cNvSpPr>
            <a:spLocks noGrp="1"/>
          </p:cNvSpPr>
          <p:nvPr>
            <p:ph type="body" sz="quarter" idx="10"/>
          </p:nvPr>
        </p:nvSpPr>
        <p:spPr/>
        <p:txBody>
          <a:bodyPr/>
          <a:lstStyle/>
          <a:p>
            <a:pPr marL="0" lvl="0" indent="0">
              <a:buNone/>
            </a:pPr>
            <a:r>
              <a:rPr lang="zh-CN" altLang="en-US" dirty="0" smtClean="0">
                <a:effectLst>
                  <a:outerShdw sx="0" sy="0">
                    <a:srgbClr val="000000"/>
                  </a:outerShdw>
                </a:effectLst>
              </a:rPr>
              <a:t>说明：</a:t>
            </a:r>
            <a:endParaRPr lang="en-US" altLang="zh-CN" dirty="0" smtClean="0">
              <a:effectLst>
                <a:outerShdw sx="0" sy="0">
                  <a:srgbClr val="000000"/>
                </a:outerShdw>
              </a:effectLst>
            </a:endParaRPr>
          </a:p>
          <a:p>
            <a:pPr marL="0" lvl="0" indent="0">
              <a:buNone/>
            </a:pPr>
            <a:r>
              <a:rPr lang="zh-CN" altLang="en-US" dirty="0" smtClean="0">
                <a:effectLst>
                  <a:outerShdw sx="0" sy="0">
                    <a:srgbClr val="000000"/>
                  </a:outerShdw>
                </a:effectLst>
              </a:rPr>
              <a:t>      </a:t>
            </a:r>
            <a:r>
              <a:rPr lang="en-US" altLang="zh-CN" dirty="0" smtClean="0">
                <a:effectLst>
                  <a:outerShdw sx="0" sy="0">
                    <a:srgbClr val="000000"/>
                  </a:outerShdw>
                </a:effectLst>
              </a:rPr>
              <a:t>1</a:t>
            </a:r>
            <a:r>
              <a:rPr lang="zh-CN" altLang="en-US" dirty="0" smtClean="0">
                <a:effectLst>
                  <a:outerShdw sx="0" sy="0">
                    <a:srgbClr val="000000"/>
                  </a:outerShdw>
                </a:effectLst>
              </a:rPr>
              <a:t>、在</a:t>
            </a:r>
            <a:r>
              <a:rPr lang="zh-CN" altLang="en-US" dirty="0">
                <a:effectLst>
                  <a:outerShdw sx="0" sy="0">
                    <a:srgbClr val="000000"/>
                  </a:outerShdw>
                </a:effectLst>
              </a:rPr>
              <a:t>创建镜像过程中，请勿对所选择的云服务器及其相关联资源进行其他操作。</a:t>
            </a:r>
            <a:endParaRPr lang="en-US" dirty="0">
              <a:effectLst>
                <a:outerShdw sx="0" sy="0">
                  <a:srgbClr val="000000"/>
                </a:outerShdw>
              </a:effectLst>
            </a:endParaRPr>
          </a:p>
          <a:p>
            <a:pPr marL="0" lvl="0" indent="0">
              <a:buNone/>
            </a:pPr>
            <a:r>
              <a:rPr lang="zh-CN" altLang="en-US" dirty="0" smtClean="0">
                <a:effectLst>
                  <a:outerShdw sx="0" sy="0">
                    <a:srgbClr val="000000"/>
                  </a:outerShdw>
                </a:effectLst>
              </a:rPr>
              <a:t>      </a:t>
            </a:r>
            <a:r>
              <a:rPr lang="en-US" altLang="zh-CN" dirty="0" smtClean="0">
                <a:effectLst>
                  <a:outerShdw sx="0" sy="0">
                    <a:srgbClr val="000000"/>
                  </a:outerShdw>
                </a:effectLst>
              </a:rPr>
              <a:t>2</a:t>
            </a:r>
            <a:r>
              <a:rPr lang="zh-CN" altLang="en-US" dirty="0" smtClean="0">
                <a:effectLst>
                  <a:outerShdw sx="0" sy="0">
                    <a:srgbClr val="000000"/>
                  </a:outerShdw>
                </a:effectLst>
              </a:rPr>
              <a:t>、使用</a:t>
            </a:r>
            <a:r>
              <a:rPr lang="zh-CN" altLang="en-US" dirty="0">
                <a:effectLst>
                  <a:outerShdw sx="0" sy="0">
                    <a:srgbClr val="000000"/>
                  </a:outerShdw>
                </a:effectLst>
              </a:rPr>
              <a:t>加密镜像创建的弹性云服务器为加密的弹性云服务器，加密的云服务器的密钥与加密镜像的密钥相同。</a:t>
            </a:r>
            <a:endParaRPr lang="en-US" dirty="0">
              <a:effectLst>
                <a:outerShdw sx="0" sy="0">
                  <a:srgbClr val="000000"/>
                </a:outerShdw>
              </a:effectLst>
            </a:endParaRPr>
          </a:p>
          <a:p>
            <a:pPr marL="0" lvl="0" indent="0">
              <a:buNone/>
            </a:pPr>
            <a:r>
              <a:rPr lang="zh-CN" altLang="en-US" dirty="0" smtClean="0">
                <a:effectLst>
                  <a:outerShdw sx="0" sy="0">
                    <a:srgbClr val="000000"/>
                  </a:outerShdw>
                </a:effectLst>
              </a:rPr>
              <a:t>      </a:t>
            </a:r>
            <a:r>
              <a:rPr lang="en-US" altLang="zh-CN" dirty="0" smtClean="0">
                <a:effectLst>
                  <a:outerShdw sx="0" sy="0">
                    <a:srgbClr val="000000"/>
                  </a:outerShdw>
                </a:effectLst>
              </a:rPr>
              <a:t>3</a:t>
            </a:r>
            <a:r>
              <a:rPr lang="zh-CN" altLang="en-US" dirty="0" smtClean="0">
                <a:effectLst>
                  <a:outerShdw sx="0" sy="0">
                    <a:srgbClr val="000000"/>
                  </a:outerShdw>
                </a:effectLst>
              </a:rPr>
              <a:t>、使用</a:t>
            </a:r>
            <a:r>
              <a:rPr lang="zh-CN" altLang="en-US" dirty="0">
                <a:effectLst>
                  <a:outerShdw sx="0" sy="0">
                    <a:srgbClr val="000000"/>
                  </a:outerShdw>
                </a:effectLst>
              </a:rPr>
              <a:t>加密的弹性云服务器创建的镜像为加密镜像，该加密镜像的密钥与加密的云服务器的密钥相同。</a:t>
            </a:r>
            <a:endParaRPr lang="en-US" dirty="0">
              <a:effectLst>
                <a:outerShdw sx="0" sy="0">
                  <a:srgbClr val="000000"/>
                </a:outerShdw>
              </a:effectLst>
            </a:endParaRPr>
          </a:p>
          <a:p>
            <a:pPr marL="0" indent="0">
              <a:buNone/>
            </a:pPr>
            <a:endParaRPr lang="zh-CN" alt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a:buClr>
                <a:schemeClr val="bg1">
                  <a:lumMod val="50000"/>
                </a:schemeClr>
              </a:buClr>
            </a:pPr>
            <a:r>
              <a:rPr lang="zh-CN" altLang="en-US" dirty="0">
                <a:solidFill>
                  <a:schemeClr val="bg1">
                    <a:lumMod val="50000"/>
                  </a:schemeClr>
                </a:solidFill>
              </a:rPr>
              <a:t>应用部署与发布概述 </a:t>
            </a:r>
            <a:endParaRPr lang="en-US" altLang="zh-CN" dirty="0">
              <a:solidFill>
                <a:schemeClr val="bg1">
                  <a:lumMod val="50000"/>
                </a:schemeClr>
              </a:solidFill>
            </a:endParaRPr>
          </a:p>
          <a:p>
            <a:pPr>
              <a:buClr>
                <a:schemeClr val="bg1">
                  <a:lumMod val="50000"/>
                </a:schemeClr>
              </a:buClr>
            </a:pPr>
            <a:r>
              <a:rPr lang="zh-CN" altLang="en-US" dirty="0" smtClean="0">
                <a:solidFill>
                  <a:schemeClr val="bg1">
                    <a:lumMod val="50000"/>
                  </a:schemeClr>
                </a:solidFill>
              </a:rPr>
              <a:t>鲲鹏</a:t>
            </a:r>
            <a:r>
              <a:rPr lang="zh-CN" altLang="en-US" dirty="0">
                <a:solidFill>
                  <a:schemeClr val="bg1">
                    <a:lumMod val="50000"/>
                  </a:schemeClr>
                </a:solidFill>
              </a:rPr>
              <a:t>开发环境</a:t>
            </a:r>
            <a:r>
              <a:rPr lang="zh-CN" altLang="en-US" dirty="0" smtClean="0">
                <a:solidFill>
                  <a:schemeClr val="bg1">
                    <a:lumMod val="50000"/>
                  </a:schemeClr>
                </a:solidFill>
              </a:rPr>
              <a:t>搭建</a:t>
            </a:r>
            <a:endParaRPr lang="en-US" altLang="zh-CN" dirty="0" smtClean="0">
              <a:solidFill>
                <a:schemeClr val="bg1">
                  <a:lumMod val="50000"/>
                </a:schemeClr>
              </a:solidFill>
            </a:endParaRPr>
          </a:p>
          <a:p>
            <a:pPr>
              <a:buClr>
                <a:schemeClr val="bg1">
                  <a:lumMod val="50000"/>
                </a:schemeClr>
              </a:buClr>
            </a:pPr>
            <a:r>
              <a:rPr lang="zh-CN" altLang="en-US" dirty="0" smtClean="0">
                <a:solidFill>
                  <a:schemeClr val="bg1">
                    <a:lumMod val="50000"/>
                  </a:schemeClr>
                </a:solidFill>
              </a:rPr>
              <a:t>软件包制作</a:t>
            </a:r>
            <a:endParaRPr lang="en-US" altLang="zh-CN" dirty="0" smtClean="0">
              <a:solidFill>
                <a:schemeClr val="bg1">
                  <a:lumMod val="50000"/>
                </a:schemeClr>
              </a:solidFill>
            </a:endParaRPr>
          </a:p>
          <a:p>
            <a:pPr>
              <a:buClrTx/>
            </a:pPr>
            <a:r>
              <a:rPr lang="zh-CN" altLang="en-US" b="1" dirty="0"/>
              <a:t>镜像制作</a:t>
            </a:r>
            <a:endParaRPr lang="en-US" altLang="zh-CN" b="1" dirty="0"/>
          </a:p>
          <a:p>
            <a:pPr lvl="1"/>
            <a:r>
              <a:rPr lang="zh-CN" altLang="en-US" dirty="0">
                <a:solidFill>
                  <a:schemeClr val="bg1">
                    <a:lumMod val="50000"/>
                  </a:schemeClr>
                </a:solidFill>
                <a:latin typeface="+mn-ea"/>
              </a:rPr>
              <a:t>镜像创建</a:t>
            </a:r>
            <a:endParaRPr lang="en-US" altLang="zh-CN" dirty="0">
              <a:solidFill>
                <a:schemeClr val="bg1">
                  <a:lumMod val="50000"/>
                </a:schemeClr>
              </a:solidFill>
              <a:latin typeface="+mn-ea"/>
            </a:endParaRPr>
          </a:p>
          <a:p>
            <a:pPr lvl="1">
              <a:buSzPct val="60000"/>
              <a:buFont typeface="Wingdings" panose="05000000000000000000" pitchFamily="2" charset="2"/>
              <a:buChar char="n"/>
            </a:pPr>
            <a:r>
              <a:rPr lang="zh-CN" altLang="en-US" dirty="0" smtClean="0"/>
              <a:t>镜像验证</a:t>
            </a:r>
            <a:endParaRPr lang="en-US" altLang="zh-CN" dirty="0"/>
          </a:p>
          <a:p>
            <a:pPr marL="401320" lvl="1" indent="0">
              <a:buNone/>
            </a:pPr>
            <a:endParaRPr lang="en-US" altLang="zh-CN" dirty="0" smtClean="0">
              <a:solidFill>
                <a:schemeClr val="bg1">
                  <a:lumMod val="50000"/>
                </a:schemeClr>
              </a:solidFill>
            </a:endParaRPr>
          </a:p>
          <a:p>
            <a:endParaRPr lang="zh-CN" altLang="en-US" dirty="0"/>
          </a:p>
          <a:p>
            <a:pPr marL="0" indent="0">
              <a:buNone/>
            </a:pPr>
            <a:endParaRPr lang="zh-CN" alt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通过私有镜像创建云服务器（</a:t>
            </a:r>
            <a:r>
              <a:rPr lang="en-US" altLang="zh-CN" dirty="0" smtClean="0"/>
              <a:t>1</a:t>
            </a:r>
            <a:r>
              <a:rPr lang="zh-CN" altLang="en-US" dirty="0" smtClean="0"/>
              <a:t>）</a:t>
            </a:r>
            <a:endParaRPr lang="zh-CN" altLang="en-US" dirty="0"/>
          </a:p>
        </p:txBody>
      </p:sp>
      <p:sp>
        <p:nvSpPr>
          <p:cNvPr id="3" name="文本占位符 2"/>
          <p:cNvSpPr>
            <a:spLocks noGrp="1"/>
          </p:cNvSpPr>
          <p:nvPr>
            <p:ph type="body" sz="quarter" idx="10"/>
          </p:nvPr>
        </p:nvSpPr>
        <p:spPr/>
        <p:txBody>
          <a:bodyPr/>
          <a:lstStyle/>
          <a:p>
            <a:r>
              <a:rPr lang="zh-CN" altLang="en-US" dirty="0" smtClean="0"/>
              <a:t>通过上一小节创建的系统盘私有镜像</a:t>
            </a:r>
            <a:r>
              <a:rPr lang="en-US" altLang="zh-CN" dirty="0" smtClean="0"/>
              <a:t> image-1 </a:t>
            </a:r>
            <a:r>
              <a:rPr lang="zh-CN" altLang="en-US" dirty="0" smtClean="0"/>
              <a:t>，可以创建与原始云服务器 </a:t>
            </a:r>
            <a:r>
              <a:rPr lang="en-US" altLang="zh-CN" dirty="0" smtClean="0"/>
              <a:t>server-1 </a:t>
            </a:r>
            <a:r>
              <a:rPr lang="zh-CN" altLang="en-US" dirty="0" smtClean="0"/>
              <a:t>相同规格的云服务器 </a:t>
            </a:r>
            <a:r>
              <a:rPr lang="en-US" altLang="zh-CN" dirty="0" smtClean="0"/>
              <a:t>server-2</a:t>
            </a:r>
            <a:r>
              <a:rPr lang="zh-CN" altLang="en-US" dirty="0" smtClean="0"/>
              <a:t>，且用户运行业务所需的操作系统、应用软件都与 </a:t>
            </a:r>
            <a:r>
              <a:rPr lang="en-US" altLang="zh-CN" dirty="0" smtClean="0"/>
              <a:t>server-1 </a:t>
            </a:r>
            <a:r>
              <a:rPr lang="zh-CN" altLang="en-US" dirty="0" smtClean="0"/>
              <a:t>相同。</a:t>
            </a:r>
            <a:endParaRPr lang="en-US" altLang="zh-CN" dirty="0" smtClean="0"/>
          </a:p>
          <a:p>
            <a:r>
              <a:rPr lang="zh-CN" altLang="en-US" dirty="0" smtClean="0"/>
              <a:t>后续可以验证 </a:t>
            </a:r>
            <a:r>
              <a:rPr lang="en-US" altLang="zh-CN" dirty="0" smtClean="0"/>
              <a:t>server-2 </a:t>
            </a:r>
            <a:r>
              <a:rPr lang="zh-CN" altLang="en-US" dirty="0" smtClean="0"/>
              <a:t>上的应用软件是否运行正常，以此来验证系统盘镜像是否创建成功。</a:t>
            </a:r>
            <a:endParaRPr lang="en-US" altLang="zh-CN" dirty="0" smtClean="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通过私有镜像创建云服务器（</a:t>
            </a:r>
            <a:r>
              <a:rPr lang="en-US" altLang="zh-CN" smtClean="0"/>
              <a:t>2</a:t>
            </a:r>
            <a:r>
              <a:rPr lang="zh-CN" altLang="en-US" smtClean="0"/>
              <a:t>）</a:t>
            </a:r>
            <a:endParaRPr lang="zh-CN" altLang="en-US" dirty="0"/>
          </a:p>
        </p:txBody>
      </p:sp>
      <p:sp>
        <p:nvSpPr>
          <p:cNvPr id="3" name="文本占位符 2"/>
          <p:cNvSpPr>
            <a:spLocks noGrp="1"/>
          </p:cNvSpPr>
          <p:nvPr>
            <p:ph type="body" sz="quarter" idx="10"/>
          </p:nvPr>
        </p:nvSpPr>
        <p:spPr/>
        <p:txBody>
          <a:bodyPr/>
          <a:lstStyle/>
          <a:p>
            <a:r>
              <a:rPr lang="zh-CN" altLang="en-US" sz="2000" dirty="0" smtClean="0"/>
              <a:t>步骤一：登录华为云，进入“弹性云服务器 </a:t>
            </a:r>
            <a:r>
              <a:rPr lang="en-US" altLang="zh-CN" sz="2000" dirty="0" smtClean="0"/>
              <a:t>ECS</a:t>
            </a:r>
            <a:r>
              <a:rPr lang="zh-CN" altLang="en-US" sz="2000" dirty="0" smtClean="0"/>
              <a:t>”页面，可以创建云服务器。</a:t>
            </a:r>
            <a:endParaRPr lang="en-US" altLang="zh-CN" sz="2000" dirty="0" smtClean="0"/>
          </a:p>
          <a:p>
            <a:r>
              <a:rPr lang="zh-CN" altLang="en-US" sz="2000" dirty="0" smtClean="0"/>
              <a:t>注意：</a:t>
            </a:r>
            <a:endParaRPr lang="en-US" altLang="zh-CN" sz="2000" dirty="0" smtClean="0"/>
          </a:p>
          <a:p>
            <a:pPr lvl="1"/>
            <a:r>
              <a:rPr lang="zh-CN" altLang="en-US" sz="1800" dirty="0" smtClean="0"/>
              <a:t>在“基础配置”页面，“镜像”一栏选择“私有镜像”，下拉框中选择上一小节创建的系统盘镜像 </a:t>
            </a:r>
            <a:r>
              <a:rPr lang="en-US" altLang="zh-CN" sz="1800" dirty="0" smtClean="0"/>
              <a:t>image-1</a:t>
            </a:r>
            <a:r>
              <a:rPr lang="zh-CN" altLang="en-US" sz="1800" dirty="0" smtClean="0"/>
              <a:t>。其他配置可以选择与 </a:t>
            </a:r>
            <a:r>
              <a:rPr lang="en-US" altLang="zh-CN" sz="1800" dirty="0" smtClean="0"/>
              <a:t>server-1 </a:t>
            </a:r>
            <a:r>
              <a:rPr lang="zh-CN" altLang="en-US" sz="1800" dirty="0" smtClean="0"/>
              <a:t>相同的配置。</a:t>
            </a:r>
            <a:endParaRPr lang="en-US" altLang="zh-CN" sz="1800" dirty="0" smtClean="0"/>
          </a:p>
          <a:p>
            <a:pPr lvl="1"/>
            <a:endParaRPr lang="en-US" altLang="zh-CN" sz="1800" dirty="0"/>
          </a:p>
          <a:p>
            <a:pPr lvl="1"/>
            <a:endParaRPr lang="en-US" altLang="zh-CN" sz="1800" dirty="0" smtClean="0"/>
          </a:p>
          <a:p>
            <a:pPr lvl="1"/>
            <a:endParaRPr lang="en-US" altLang="zh-CN" sz="1800" dirty="0"/>
          </a:p>
          <a:p>
            <a:r>
              <a:rPr lang="zh-CN" altLang="en-US" sz="2000" dirty="0" smtClean="0"/>
              <a:t>步骤二：配置</a:t>
            </a:r>
            <a:r>
              <a:rPr lang="zh-CN" altLang="en-US" sz="2000" dirty="0"/>
              <a:t>完成后，“立即申请”创建云服务器</a:t>
            </a:r>
            <a:r>
              <a:rPr lang="en-US" altLang="zh-CN" sz="2000" dirty="0" smtClean="0"/>
              <a:t>server-2</a:t>
            </a:r>
            <a:r>
              <a:rPr lang="zh-CN" altLang="en-US" sz="2000" dirty="0" smtClean="0"/>
              <a:t>。</a:t>
            </a:r>
            <a:endParaRPr lang="en-US" altLang="zh-CN" sz="2000" dirty="0"/>
          </a:p>
          <a:p>
            <a:r>
              <a:rPr lang="zh-CN" altLang="en-US" sz="2000" dirty="0" smtClean="0"/>
              <a:t>步骤三：验证</a:t>
            </a:r>
            <a:r>
              <a:rPr lang="en-US" altLang="zh-CN" sz="2000" dirty="0" err="1"/>
              <a:t>R</a:t>
            </a:r>
            <a:r>
              <a:rPr lang="en-US" altLang="zh-CN" sz="2000" dirty="0" err="1" smtClean="0"/>
              <a:t>edis</a:t>
            </a:r>
            <a:r>
              <a:rPr lang="zh-CN" altLang="en-US" sz="2000" dirty="0" smtClean="0"/>
              <a:t>的功能</a:t>
            </a:r>
            <a:endParaRPr lang="en-US" altLang="zh-CN" sz="2000" dirty="0" smtClean="0"/>
          </a:p>
        </p:txBody>
      </p:sp>
      <p:pic>
        <p:nvPicPr>
          <p:cNvPr id="5" name="图片 4"/>
          <p:cNvPicPr>
            <a:picLocks noChangeAspect="1"/>
          </p:cNvPicPr>
          <p:nvPr/>
        </p:nvPicPr>
        <p:blipFill rotWithShape="1">
          <a:blip r:embed="rId1"/>
          <a:srcRect t="5714" r="512" b="11429"/>
          <a:stretch>
            <a:fillRect/>
          </a:stretch>
        </p:blipFill>
        <p:spPr>
          <a:xfrm>
            <a:off x="1847528" y="3320988"/>
            <a:ext cx="7236804" cy="1044116"/>
          </a:xfrm>
          <a:prstGeom prst="rect">
            <a:avLst/>
          </a:prstGeom>
          <a:ln w="12700">
            <a:solidFill>
              <a:schemeClr val="bg1">
                <a:lumMod val="85000"/>
              </a:schemeClr>
            </a:solidFill>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pPr lvl="1"/>
            <a:r>
              <a:rPr lang="zh-CN" altLang="en-US" dirty="0" smtClean="0"/>
              <a:t>问题一：使用镜像创建云服务器的好处是什么？</a:t>
            </a:r>
            <a:endParaRPr lang="zh-CN" alt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marL="0" indent="0">
              <a:buNone/>
            </a:pPr>
            <a:r>
              <a:rPr lang="zh-CN" altLang="en-US" dirty="0" smtClean="0"/>
              <a:t>本小节主要讲解了如何通过云服务器创建私有镜像，以及使用私有镜像创建云服务器，验证镜像的功能。</a:t>
            </a:r>
            <a:endParaRPr lang="en-US" altLang="zh-CN" dirty="0" smtClean="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占位符 2"/>
          <p:cNvSpPr txBox="1"/>
          <p:nvPr/>
        </p:nvSpPr>
        <p:spPr bwMode="auto">
          <a:xfrm>
            <a:off x="911424" y="3429000"/>
            <a:ext cx="10560048" cy="1186103"/>
          </a:xfrm>
          <a:prstGeom prst="rect">
            <a:avLst/>
          </a:prstGeom>
          <a:noFill/>
          <a:ln w="9525">
            <a:noFill/>
            <a:miter lim="800000"/>
          </a:ln>
        </p:spPr>
        <p:txBody>
          <a:bodyPr vert="horz" wrap="square" lIns="80141" tIns="40071" rIns="80141" bIns="40071" numCol="1" anchor="t" anchorCtr="0" compatLnSpc="1"/>
          <a:lstStyle>
            <a:lvl1pPr marL="301625" indent="-301625" algn="just"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ea"/>
                <a:ea typeface="+mn-ea"/>
                <a:cs typeface="Arial" panose="020B0604020202020204" pitchFamily="34" charset="0"/>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a:buClr>
                <a:srgbClr val="FFFFFF">
                  <a:lumMod val="50000"/>
                </a:srgbClr>
              </a:buClr>
            </a:pPr>
            <a:r>
              <a:rPr lang="en-US" altLang="zh-CN" sz="2000" kern="0" dirty="0" smtClean="0">
                <a:solidFill>
                  <a:srgbClr val="000000"/>
                </a:solidFill>
              </a:rPr>
              <a:t>SRPM</a:t>
            </a:r>
            <a:r>
              <a:rPr lang="zh-CN" altLang="en-US" sz="2000" kern="0" dirty="0" smtClean="0">
                <a:solidFill>
                  <a:srgbClr val="000000"/>
                </a:solidFill>
              </a:rPr>
              <a:t>的作用：用来二次制作适应于环境的</a:t>
            </a:r>
            <a:r>
              <a:rPr lang="en-US" altLang="zh-CN" sz="2000" kern="0" dirty="0" smtClean="0">
                <a:solidFill>
                  <a:srgbClr val="000000"/>
                </a:solidFill>
              </a:rPr>
              <a:t>RPM</a:t>
            </a:r>
            <a:r>
              <a:rPr lang="zh-CN" altLang="en-US" sz="2000" kern="0" dirty="0" smtClean="0">
                <a:solidFill>
                  <a:srgbClr val="000000"/>
                </a:solidFill>
              </a:rPr>
              <a:t>包，例如，在</a:t>
            </a:r>
            <a:r>
              <a:rPr lang="en-US" altLang="zh-CN" sz="2000" kern="0" dirty="0" smtClean="0">
                <a:solidFill>
                  <a:srgbClr val="000000"/>
                </a:solidFill>
              </a:rPr>
              <a:t>OS_1</a:t>
            </a:r>
            <a:r>
              <a:rPr lang="zh-CN" altLang="en-US" sz="2000" kern="0" dirty="0" smtClean="0">
                <a:solidFill>
                  <a:srgbClr val="000000"/>
                </a:solidFill>
              </a:rPr>
              <a:t>制作的</a:t>
            </a:r>
            <a:r>
              <a:rPr lang="en-US" altLang="zh-CN" sz="2000" kern="0" dirty="0" smtClean="0">
                <a:solidFill>
                  <a:srgbClr val="000000"/>
                </a:solidFill>
              </a:rPr>
              <a:t>RPM</a:t>
            </a:r>
            <a:r>
              <a:rPr lang="zh-CN" altLang="en-US" sz="2000" kern="0" dirty="0" smtClean="0">
                <a:solidFill>
                  <a:srgbClr val="000000"/>
                </a:solidFill>
              </a:rPr>
              <a:t>包，直接移植到</a:t>
            </a:r>
            <a:r>
              <a:rPr lang="en-US" altLang="zh-CN" sz="2000" kern="0" dirty="0" smtClean="0">
                <a:solidFill>
                  <a:srgbClr val="000000"/>
                </a:solidFill>
              </a:rPr>
              <a:t>OS_2</a:t>
            </a:r>
            <a:r>
              <a:rPr lang="zh-CN" altLang="en-US" sz="2000" kern="0" dirty="0" smtClean="0">
                <a:solidFill>
                  <a:srgbClr val="000000"/>
                </a:solidFill>
              </a:rPr>
              <a:t>上可能不可用，需要修改配置，那么可以使用</a:t>
            </a:r>
            <a:r>
              <a:rPr lang="en-US" altLang="zh-CN" sz="2000" kern="0" dirty="0" smtClean="0">
                <a:solidFill>
                  <a:srgbClr val="000000"/>
                </a:solidFill>
              </a:rPr>
              <a:t>SRPM</a:t>
            </a:r>
            <a:r>
              <a:rPr lang="zh-CN" altLang="en-US" sz="2000" kern="0" dirty="0" smtClean="0">
                <a:solidFill>
                  <a:srgbClr val="000000"/>
                </a:solidFill>
              </a:rPr>
              <a:t>包解压后，修改</a:t>
            </a:r>
            <a:r>
              <a:rPr lang="en-US" altLang="zh-CN" sz="2000" kern="0" dirty="0" smtClean="0">
                <a:solidFill>
                  <a:srgbClr val="000000"/>
                </a:solidFill>
              </a:rPr>
              <a:t>spec</a:t>
            </a:r>
            <a:r>
              <a:rPr lang="zh-CN" altLang="en-US" sz="2000" kern="0" dirty="0" smtClean="0">
                <a:solidFill>
                  <a:srgbClr val="000000"/>
                </a:solidFill>
              </a:rPr>
              <a:t>文件重新在</a:t>
            </a:r>
            <a:r>
              <a:rPr lang="en-US" altLang="zh-CN" sz="2000" kern="0" dirty="0" smtClean="0">
                <a:solidFill>
                  <a:srgbClr val="000000"/>
                </a:solidFill>
              </a:rPr>
              <a:t>OS_2</a:t>
            </a:r>
            <a:r>
              <a:rPr lang="zh-CN" altLang="en-US" sz="2000" kern="0" dirty="0" smtClean="0">
                <a:solidFill>
                  <a:srgbClr val="000000"/>
                </a:solidFill>
              </a:rPr>
              <a:t>上制作新的适应的</a:t>
            </a:r>
            <a:r>
              <a:rPr lang="en-US" altLang="zh-CN" sz="2000" kern="0" dirty="0" smtClean="0">
                <a:solidFill>
                  <a:srgbClr val="000000"/>
                </a:solidFill>
              </a:rPr>
              <a:t>RPM</a:t>
            </a:r>
            <a:r>
              <a:rPr lang="zh-CN" altLang="en-US" sz="2000" kern="0" dirty="0" smtClean="0">
                <a:solidFill>
                  <a:srgbClr val="000000"/>
                </a:solidFill>
              </a:rPr>
              <a:t>包</a:t>
            </a:r>
            <a:endParaRPr lang="zh-CN" altLang="en-US" sz="2000" kern="0" dirty="0" smtClean="0">
              <a:solidFill>
                <a:srgbClr val="000000"/>
              </a:solidFill>
            </a:endParaRPr>
          </a:p>
          <a:p>
            <a:pPr>
              <a:buClr>
                <a:srgbClr val="FFFFFF">
                  <a:lumMod val="50000"/>
                </a:srgbClr>
              </a:buClr>
            </a:pPr>
            <a:endParaRPr lang="en-US" altLang="zh-CN" sz="2000" kern="0" dirty="0" smtClean="0">
              <a:solidFill>
                <a:srgbClr val="000000"/>
              </a:solidFill>
            </a:endParaRPr>
          </a:p>
          <a:p>
            <a:pPr>
              <a:buClr>
                <a:srgbClr val="FFFFFF">
                  <a:lumMod val="50000"/>
                </a:srgbClr>
              </a:buClr>
            </a:pPr>
            <a:endParaRPr lang="en-US" altLang="zh-CN" sz="2000" kern="0" dirty="0" smtClean="0">
              <a:solidFill>
                <a:srgbClr val="000000"/>
              </a:solidFill>
            </a:endParaRPr>
          </a:p>
          <a:p>
            <a:pPr>
              <a:buClr>
                <a:srgbClr val="FFFFFF">
                  <a:lumMod val="50000"/>
                </a:srgbClr>
              </a:buClr>
            </a:pPr>
            <a:endParaRPr lang="en-US" altLang="zh-CN" sz="2000" kern="0" dirty="0" smtClean="0">
              <a:solidFill>
                <a:srgbClr val="000000"/>
              </a:solidFill>
            </a:endParaRPr>
          </a:p>
          <a:p>
            <a:pPr>
              <a:buClr>
                <a:srgbClr val="FFFFFF">
                  <a:lumMod val="50000"/>
                </a:srgbClr>
              </a:buClr>
            </a:pPr>
            <a:endParaRPr lang="en-US" altLang="zh-CN" sz="2000" kern="0" dirty="0" smtClean="0">
              <a:solidFill>
                <a:srgbClr val="000000"/>
              </a:solidFill>
            </a:endParaRPr>
          </a:p>
          <a:p>
            <a:pPr>
              <a:buClr>
                <a:srgbClr val="FFFFFF">
                  <a:lumMod val="50000"/>
                </a:srgbClr>
              </a:buClr>
            </a:pPr>
            <a:endParaRPr lang="zh-CN" altLang="en-US" sz="2000" kern="0" dirty="0">
              <a:solidFill>
                <a:srgbClr val="000000"/>
              </a:solidFill>
            </a:endParaRPr>
          </a:p>
        </p:txBody>
      </p:sp>
      <p:sp>
        <p:nvSpPr>
          <p:cNvPr id="3" name="文本占位符 2"/>
          <p:cNvSpPr>
            <a:spLocks noGrp="1"/>
          </p:cNvSpPr>
          <p:nvPr>
            <p:ph type="body" sz="quarter" idx="10"/>
          </p:nvPr>
        </p:nvSpPr>
        <p:spPr/>
        <p:txBody>
          <a:bodyPr/>
          <a:lstStyle/>
          <a:p>
            <a:pPr marL="0" indent="0">
              <a:buNone/>
            </a:pPr>
            <a:r>
              <a:rPr lang="zh-CN" altLang="en-US" dirty="0"/>
              <a:t>问题</a:t>
            </a:r>
            <a:r>
              <a:rPr lang="en-US" altLang="zh-CN" dirty="0"/>
              <a:t>1</a:t>
            </a:r>
            <a:r>
              <a:rPr lang="zh-CN" altLang="en-US" dirty="0"/>
              <a:t>：</a:t>
            </a:r>
            <a:r>
              <a:rPr lang="en-US" altLang="zh-CN" dirty="0"/>
              <a:t>RPM</a:t>
            </a:r>
            <a:r>
              <a:rPr lang="zh-CN" altLang="en-US" dirty="0"/>
              <a:t>和</a:t>
            </a:r>
            <a:r>
              <a:rPr lang="en-US" altLang="zh-CN" dirty="0"/>
              <a:t>SRPM</a:t>
            </a:r>
            <a:r>
              <a:rPr lang="zh-CN" altLang="en-US" dirty="0"/>
              <a:t>包（ </a:t>
            </a:r>
            <a:r>
              <a:rPr lang="en-US" altLang="zh-CN" dirty="0" err="1"/>
              <a:t>filename.rpm</a:t>
            </a:r>
            <a:r>
              <a:rPr lang="zh-CN" altLang="en-US" dirty="0"/>
              <a:t>和</a:t>
            </a:r>
            <a:r>
              <a:rPr lang="en-US" altLang="zh-CN" dirty="0" err="1"/>
              <a:t>filename.src.rpm</a:t>
            </a:r>
            <a:r>
              <a:rPr lang="en-US" altLang="zh-CN" dirty="0"/>
              <a:t> </a:t>
            </a:r>
            <a:r>
              <a:rPr lang="zh-CN" altLang="en-US" dirty="0"/>
              <a:t>）区别是什么？</a:t>
            </a:r>
            <a:endParaRPr lang="zh-CN" altLang="en-US" dirty="0"/>
          </a:p>
          <a:p>
            <a:endParaRPr lang="en-US" altLang="zh-CN" dirty="0" smtClean="0"/>
          </a:p>
          <a:p>
            <a:endParaRPr lang="en-US" altLang="zh-CN" dirty="0"/>
          </a:p>
          <a:p>
            <a:endParaRPr lang="en-US" altLang="zh-CN" dirty="0" smtClean="0"/>
          </a:p>
          <a:p>
            <a:endParaRPr lang="en-US" altLang="zh-CN" dirty="0"/>
          </a:p>
          <a:p>
            <a:pPr marL="0" indent="0">
              <a:buNone/>
            </a:pPr>
            <a:endParaRPr lang="en-US" altLang="zh-CN" dirty="0" smtClean="0"/>
          </a:p>
        </p:txBody>
      </p:sp>
      <p:graphicFrame>
        <p:nvGraphicFramePr>
          <p:cNvPr id="4" name="表格 3"/>
          <p:cNvGraphicFramePr>
            <a:graphicFrameLocks noGrp="1"/>
          </p:cNvGraphicFramePr>
          <p:nvPr/>
        </p:nvGraphicFramePr>
        <p:xfrm>
          <a:off x="1305180" y="1916832"/>
          <a:ext cx="9651361" cy="1336925"/>
        </p:xfrm>
        <a:graphic>
          <a:graphicData uri="http://schemas.openxmlformats.org/drawingml/2006/table">
            <a:tbl>
              <a:tblPr/>
              <a:tblGrid>
                <a:gridCol w="1561742"/>
                <a:gridCol w="2067161"/>
                <a:gridCol w="1922097"/>
                <a:gridCol w="1958364"/>
                <a:gridCol w="2141997"/>
              </a:tblGrid>
              <a:tr h="382905">
                <a:tc>
                  <a:txBody>
                    <a:bodyPr/>
                    <a:lstStyle/>
                    <a:p>
                      <a:pPr algn="ctr"/>
                      <a:r>
                        <a:rPr lang="zh-CN" altLang="en-US" sz="1600" b="1" dirty="0">
                          <a:solidFill>
                            <a:schemeClr val="tx1"/>
                          </a:solidFill>
                          <a:effectLst/>
                        </a:rPr>
                        <a:t>文件格式</a:t>
                      </a:r>
                      <a:endParaRPr lang="zh-CN" altLang="en-US" sz="1600" b="1" dirty="0">
                        <a:solidFill>
                          <a:schemeClr val="tx1"/>
                        </a:solidFill>
                        <a:effectLst/>
                      </a:endParaRPr>
                    </a:p>
                  </a:txBody>
                  <a:tcPr marL="133350" marR="133350" marT="76200" marB="762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zh-CN" altLang="en-US" sz="1600" b="1" dirty="0">
                          <a:solidFill>
                            <a:schemeClr val="tx1"/>
                          </a:solidFill>
                          <a:effectLst/>
                        </a:rPr>
                        <a:t>档名格式</a:t>
                      </a:r>
                      <a:endParaRPr lang="zh-CN" altLang="en-US" sz="1600" b="1" dirty="0">
                        <a:solidFill>
                          <a:schemeClr val="tx1"/>
                        </a:solidFill>
                        <a:effectLst/>
                      </a:endParaRPr>
                    </a:p>
                  </a:txBody>
                  <a:tcPr marL="133350" marR="1333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zh-CN" altLang="en-US" sz="1600" b="1" dirty="0" smtClean="0">
                          <a:solidFill>
                            <a:schemeClr val="tx1"/>
                          </a:solidFill>
                          <a:effectLst/>
                        </a:rPr>
                        <a:t>是否可直接安装</a:t>
                      </a:r>
                      <a:endParaRPr lang="zh-CN" altLang="en-US" sz="1600" b="1" dirty="0">
                        <a:solidFill>
                          <a:schemeClr val="tx1"/>
                        </a:solidFill>
                        <a:effectLst/>
                      </a:endParaRPr>
                    </a:p>
                  </a:txBody>
                  <a:tcPr marL="133350" marR="1333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zh-CN" altLang="en-US" sz="1600" b="1" dirty="0" smtClean="0">
                          <a:solidFill>
                            <a:schemeClr val="tx1"/>
                          </a:solidFill>
                          <a:effectLst/>
                        </a:rPr>
                        <a:t>内含文件类型</a:t>
                      </a:r>
                      <a:endParaRPr lang="zh-CN" altLang="en-US" sz="1600" b="1" dirty="0">
                        <a:solidFill>
                          <a:schemeClr val="tx1"/>
                        </a:solidFill>
                        <a:effectLst/>
                      </a:endParaRPr>
                    </a:p>
                  </a:txBody>
                  <a:tcPr marL="133350" marR="1333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zh-CN" altLang="en-US" sz="1600" b="1" dirty="0">
                          <a:solidFill>
                            <a:schemeClr val="tx1"/>
                          </a:solidFill>
                          <a:effectLst/>
                        </a:rPr>
                        <a:t>可否修改参数并编译</a:t>
                      </a:r>
                      <a:endParaRPr lang="zh-CN" altLang="en-US" sz="1600" b="1" dirty="0">
                        <a:solidFill>
                          <a:schemeClr val="tx1"/>
                        </a:solidFill>
                        <a:effectLst/>
                      </a:endParaRPr>
                    </a:p>
                  </a:txBody>
                  <a:tcPr marL="133350" marR="133350" marT="76200" marB="762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337037">
                <a:tc>
                  <a:txBody>
                    <a:bodyPr/>
                    <a:lstStyle/>
                    <a:p>
                      <a:pPr algn="ctr"/>
                      <a:r>
                        <a:rPr lang="en-US" sz="1600" dirty="0">
                          <a:effectLst/>
                        </a:rPr>
                        <a:t>RPM</a:t>
                      </a:r>
                      <a:endParaRPr lang="en-US" sz="1600" dirty="0">
                        <a:effectLst/>
                      </a:endParaRPr>
                    </a:p>
                  </a:txBody>
                  <a:tcPr marL="133350" marR="133350" marT="76200" marB="76200" anchor="ctr" anchorCtr="1">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err="1" smtClean="0">
                          <a:effectLst/>
                        </a:rPr>
                        <a:t>filename.rpm</a:t>
                      </a:r>
                      <a:endParaRPr lang="en-US" sz="1600" dirty="0">
                        <a:effectLst/>
                      </a:endParaRPr>
                    </a:p>
                  </a:txBody>
                  <a:tcPr marL="133350" marR="133350" marT="76200" marB="762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smtClean="0">
                          <a:effectLst/>
                        </a:rPr>
                        <a:t>可以</a:t>
                      </a:r>
                      <a:endParaRPr lang="zh-CN" altLang="en-US" sz="1600" dirty="0">
                        <a:effectLst/>
                      </a:endParaRPr>
                    </a:p>
                  </a:txBody>
                  <a:tcPr marL="133350" marR="133350" marT="76200" marB="762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effectLst/>
                        </a:rPr>
                        <a:t>已</a:t>
                      </a:r>
                      <a:r>
                        <a:rPr lang="zh-CN" altLang="en-US" sz="1600" dirty="0" smtClean="0">
                          <a:effectLst/>
                        </a:rPr>
                        <a:t>编译的程序</a:t>
                      </a:r>
                      <a:endParaRPr lang="zh-CN" altLang="en-US" sz="1600" dirty="0">
                        <a:effectLst/>
                      </a:endParaRPr>
                    </a:p>
                  </a:txBody>
                  <a:tcPr marL="133350" marR="133350" marT="76200" marB="762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zh-CN" altLang="en-US" sz="1600" kern="1200" dirty="0">
                          <a:solidFill>
                            <a:schemeClr val="tx1"/>
                          </a:solidFill>
                          <a:effectLst/>
                          <a:latin typeface="+mn-lt"/>
                          <a:ea typeface="+mn-ea"/>
                          <a:cs typeface="+mn-cs"/>
                        </a:rPr>
                        <a:t>不可</a:t>
                      </a:r>
                      <a:endParaRPr lang="zh-CN" altLang="en-US" sz="1600" kern="1200" dirty="0">
                        <a:solidFill>
                          <a:schemeClr val="tx1"/>
                        </a:solidFill>
                        <a:effectLst/>
                        <a:latin typeface="+mn-lt"/>
                        <a:ea typeface="+mn-ea"/>
                        <a:cs typeface="+mn-cs"/>
                      </a:endParaRPr>
                    </a:p>
                  </a:txBody>
                  <a:tcPr marL="133350" marR="133350" marT="76200" marB="76200" anchor="ctr" anchorCtr="1">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44445">
                <a:tc>
                  <a:txBody>
                    <a:bodyPr/>
                    <a:lstStyle/>
                    <a:p>
                      <a:pPr algn="ctr"/>
                      <a:r>
                        <a:rPr lang="en-US" sz="1600" dirty="0">
                          <a:effectLst/>
                        </a:rPr>
                        <a:t>SRPM</a:t>
                      </a:r>
                      <a:endParaRPr lang="en-US" sz="1600" dirty="0">
                        <a:effectLst/>
                      </a:endParaRPr>
                    </a:p>
                  </a:txBody>
                  <a:tcPr marL="133350" marR="133350" marT="76200" marB="76200" anchor="ctr" anchorCtr="1">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1600" dirty="0" err="1" smtClean="0">
                          <a:effectLst/>
                        </a:rPr>
                        <a:t>filename.src.rpm</a:t>
                      </a:r>
                      <a:endParaRPr lang="en-US" sz="1600" dirty="0">
                        <a:effectLst/>
                      </a:endParaRPr>
                    </a:p>
                  </a:txBody>
                  <a:tcPr marL="133350" marR="133350" marT="76200" marB="762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zh-CN" altLang="en-US" sz="1600" dirty="0">
                          <a:effectLst/>
                        </a:rPr>
                        <a:t>不可</a:t>
                      </a:r>
                      <a:endParaRPr lang="zh-CN" altLang="en-US" sz="1600" dirty="0">
                        <a:effectLst/>
                      </a:endParaRPr>
                    </a:p>
                  </a:txBody>
                  <a:tcPr marL="133350" marR="133350" marT="76200" marB="762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zh-CN" altLang="en-US" sz="1600" dirty="0">
                          <a:effectLst/>
                        </a:rPr>
                        <a:t>未</a:t>
                      </a:r>
                      <a:r>
                        <a:rPr lang="zh-CN" altLang="en-US" sz="1600" dirty="0" smtClean="0">
                          <a:effectLst/>
                        </a:rPr>
                        <a:t>编译的源代码</a:t>
                      </a:r>
                      <a:endParaRPr lang="zh-CN" altLang="en-US" sz="1600" dirty="0">
                        <a:effectLst/>
                      </a:endParaRPr>
                    </a:p>
                  </a:txBody>
                  <a:tcPr marL="133350" marR="133350" marT="76200" marB="762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zh-CN" altLang="en-US" sz="1600" kern="1200" dirty="0" smtClean="0">
                          <a:solidFill>
                            <a:schemeClr val="tx1"/>
                          </a:solidFill>
                          <a:effectLst/>
                          <a:latin typeface="+mn-lt"/>
                          <a:ea typeface="+mn-ea"/>
                          <a:cs typeface="+mn-cs"/>
                        </a:rPr>
                        <a:t>可以</a:t>
                      </a:r>
                      <a:endParaRPr lang="zh-CN" altLang="en-US" sz="1600" kern="1200" dirty="0">
                        <a:solidFill>
                          <a:schemeClr val="tx1"/>
                        </a:solidFill>
                        <a:effectLst/>
                        <a:latin typeface="+mn-lt"/>
                        <a:ea typeface="+mn-ea"/>
                        <a:cs typeface="+mn-cs"/>
                      </a:endParaRPr>
                    </a:p>
                  </a:txBody>
                  <a:tcPr marL="133350" marR="133350" marT="76200" marB="76200" anchor="ctr" anchorCtr="1">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bl>
          </a:graphicData>
        </a:graphic>
      </p:graphicFrame>
      <p:grpSp>
        <p:nvGrpSpPr>
          <p:cNvPr id="15" name="组合 14"/>
          <p:cNvGrpSpPr/>
          <p:nvPr/>
        </p:nvGrpSpPr>
        <p:grpSpPr>
          <a:xfrm>
            <a:off x="1343472" y="4905164"/>
            <a:ext cx="5924587" cy="1368152"/>
            <a:chOff x="1467557" y="3537012"/>
            <a:chExt cx="5312519" cy="1256653"/>
          </a:xfrm>
        </p:grpSpPr>
        <p:sp>
          <p:nvSpPr>
            <p:cNvPr id="5" name="矩形 4"/>
            <p:cNvSpPr/>
            <p:nvPr/>
          </p:nvSpPr>
          <p:spPr>
            <a:xfrm>
              <a:off x="1467557" y="3994212"/>
              <a:ext cx="1796654" cy="457200"/>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err="1" smtClean="0">
                  <a:solidFill>
                    <a:srgbClr val="FFFFFF"/>
                  </a:solidFill>
                </a:rPr>
                <a:t>filename.src.rpm</a:t>
              </a:r>
              <a:endParaRPr lang="en-US" sz="1600" dirty="0">
                <a:solidFill>
                  <a:srgbClr val="FFFFFF"/>
                </a:solidFill>
              </a:endParaRPr>
            </a:p>
          </p:txBody>
        </p:sp>
        <p:sp>
          <p:nvSpPr>
            <p:cNvPr id="6" name="矩形 5"/>
            <p:cNvSpPr/>
            <p:nvPr/>
          </p:nvSpPr>
          <p:spPr>
            <a:xfrm>
              <a:off x="4410782" y="4281684"/>
              <a:ext cx="1133475" cy="457200"/>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FFFFFF"/>
                  </a:solidFill>
                </a:rPr>
                <a:t>SOURCE</a:t>
              </a:r>
              <a:endParaRPr lang="en-US" sz="1600" dirty="0">
                <a:solidFill>
                  <a:srgbClr val="FFFFFF"/>
                </a:solidFill>
              </a:endParaRPr>
            </a:p>
          </p:txBody>
        </p:sp>
        <p:sp>
          <p:nvSpPr>
            <p:cNvPr id="7" name="矩形 6"/>
            <p:cNvSpPr/>
            <p:nvPr/>
          </p:nvSpPr>
          <p:spPr>
            <a:xfrm>
              <a:off x="4410782" y="3537012"/>
              <a:ext cx="1133475" cy="457200"/>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FFFFFF"/>
                  </a:solidFill>
                </a:rPr>
                <a:t>SPEC</a:t>
              </a:r>
              <a:endParaRPr lang="en-US" sz="1600" dirty="0">
                <a:solidFill>
                  <a:srgbClr val="FFFFFF"/>
                </a:solidFill>
              </a:endParaRPr>
            </a:p>
          </p:txBody>
        </p:sp>
        <p:cxnSp>
          <p:nvCxnSpPr>
            <p:cNvPr id="8" name="直接连接符 7"/>
            <p:cNvCxnSpPr/>
            <p:nvPr/>
          </p:nvCxnSpPr>
          <p:spPr>
            <a:xfrm>
              <a:off x="3264211" y="4184712"/>
              <a:ext cx="895349" cy="3436"/>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endCxn id="7" idx="1"/>
            </p:cNvCxnSpPr>
            <p:nvPr/>
          </p:nvCxnSpPr>
          <p:spPr>
            <a:xfrm flipV="1">
              <a:off x="4159560" y="3765612"/>
              <a:ext cx="251222" cy="41910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4159560" y="4184712"/>
              <a:ext cx="251222" cy="33912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3214980" y="3844903"/>
              <a:ext cx="1075097" cy="738664"/>
            </a:xfrm>
            <a:prstGeom prst="rect">
              <a:avLst/>
            </a:prstGeom>
          </p:spPr>
          <p:txBody>
            <a:bodyPr wrap="square">
              <a:spAutoFit/>
            </a:bodyPr>
            <a:lstStyle/>
            <a:p>
              <a:r>
                <a:rPr lang="en-US" sz="1400" dirty="0">
                  <a:solidFill>
                    <a:srgbClr val="000000"/>
                  </a:solidFill>
                  <a:latin typeface="微软雅黑" panose="020B0503020204020204" pitchFamily="34" charset="-122"/>
                  <a:ea typeface="微软雅黑" panose="020B0503020204020204" pitchFamily="34" charset="-122"/>
                </a:rPr>
                <a:t> rpm </a:t>
              </a:r>
              <a:r>
                <a:rPr lang="en-US" sz="1400" dirty="0" smtClean="0">
                  <a:solidFill>
                    <a:srgbClr val="000000"/>
                  </a:solidFill>
                  <a:latin typeface="微软雅黑" panose="020B0503020204020204" pitchFamily="34" charset="-122"/>
                  <a:ea typeface="微软雅黑" panose="020B0503020204020204" pitchFamily="34" charset="-122"/>
                </a:rPr>
                <a:t>–</a:t>
              </a:r>
              <a:r>
                <a:rPr lang="en-US" sz="1400" dirty="0" err="1" smtClean="0">
                  <a:solidFill>
                    <a:srgbClr val="000000"/>
                  </a:solidFill>
                  <a:latin typeface="微软雅黑" panose="020B0503020204020204" pitchFamily="34" charset="-122"/>
                  <a:ea typeface="微软雅黑" panose="020B0503020204020204" pitchFamily="34" charset="-122"/>
                </a:rPr>
                <a:t>ivh</a:t>
              </a:r>
              <a:r>
                <a:rPr lang="en-US" sz="1400" dirty="0" smtClean="0">
                  <a:solidFill>
                    <a:srgbClr val="000000"/>
                  </a:solidFill>
                  <a:latin typeface="微软雅黑" panose="020B0503020204020204" pitchFamily="34" charset="-122"/>
                  <a:ea typeface="微软雅黑" panose="020B0503020204020204" pitchFamily="34" charset="-122"/>
                </a:rPr>
                <a:t> </a:t>
              </a:r>
              <a:endParaRPr lang="en-US" sz="1400" dirty="0" smtClean="0">
                <a:solidFill>
                  <a:srgbClr val="000000"/>
                </a:solidFill>
                <a:latin typeface="微软雅黑" panose="020B0503020204020204" pitchFamily="34" charset="-122"/>
                <a:ea typeface="微软雅黑" panose="020B0503020204020204" pitchFamily="34" charset="-122"/>
              </a:endParaRPr>
            </a:p>
            <a:p>
              <a:r>
                <a:rPr lang="zh-CN" altLang="en-US" sz="1400" dirty="0" smtClean="0">
                  <a:solidFill>
                    <a:srgbClr val="000000"/>
                  </a:solidFill>
                  <a:latin typeface="微软雅黑" panose="020B0503020204020204" pitchFamily="34" charset="-122"/>
                  <a:ea typeface="微软雅黑" panose="020B0503020204020204" pitchFamily="34" charset="-122"/>
                </a:rPr>
                <a:t>   </a:t>
              </a:r>
              <a:endParaRPr lang="en-US" altLang="zh-CN" sz="1400" dirty="0" smtClean="0">
                <a:solidFill>
                  <a:srgbClr val="000000"/>
                </a:solidFill>
                <a:latin typeface="微软雅黑" panose="020B0503020204020204" pitchFamily="34" charset="-122"/>
                <a:ea typeface="微软雅黑" panose="020B0503020204020204" pitchFamily="34" charset="-122"/>
              </a:endParaRPr>
            </a:p>
            <a:p>
              <a:r>
                <a:rPr lang="en-US" altLang="zh-CN" sz="1400" dirty="0">
                  <a:solidFill>
                    <a:srgbClr val="000000"/>
                  </a:solidFill>
                  <a:latin typeface="微软雅黑" panose="020B0503020204020204" pitchFamily="34" charset="-122"/>
                  <a:ea typeface="微软雅黑" panose="020B0503020204020204" pitchFamily="34" charset="-122"/>
                </a:rPr>
                <a:t> </a:t>
              </a:r>
              <a:r>
                <a:rPr lang="en-US" altLang="zh-CN" sz="1400" dirty="0" smtClean="0">
                  <a:solidFill>
                    <a:srgbClr val="000000"/>
                  </a:solidFill>
                  <a:latin typeface="微软雅黑" panose="020B0503020204020204" pitchFamily="34" charset="-122"/>
                  <a:ea typeface="微软雅黑" panose="020B0503020204020204" pitchFamily="34" charset="-122"/>
                </a:rPr>
                <a:t>   </a:t>
              </a:r>
              <a:r>
                <a:rPr lang="zh-CN" altLang="en-US" sz="1400" dirty="0" smtClean="0">
                  <a:solidFill>
                    <a:srgbClr val="000000"/>
                  </a:solidFill>
                  <a:latin typeface="微软雅黑" panose="020B0503020204020204" pitchFamily="34" charset="-122"/>
                  <a:ea typeface="微软雅黑" panose="020B0503020204020204" pitchFamily="34" charset="-122"/>
                </a:rPr>
                <a:t>解压后</a:t>
              </a:r>
              <a:endParaRPr lang="en-US" sz="1400" dirty="0">
                <a:solidFill>
                  <a:srgbClr val="000000"/>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5491598" y="3537012"/>
              <a:ext cx="1288478" cy="523220"/>
            </a:xfrm>
            <a:prstGeom prst="rect">
              <a:avLst/>
            </a:prstGeom>
            <a:noFill/>
          </p:spPr>
          <p:txBody>
            <a:bodyPr wrap="square" rtlCol="0">
              <a:spAutoFit/>
            </a:bodyPr>
            <a:lstStyle/>
            <a:p>
              <a:r>
                <a:rPr lang="zh-CN" altLang="en-US" sz="1400" dirty="0" smtClean="0">
                  <a:solidFill>
                    <a:srgbClr val="000000"/>
                  </a:solidFill>
                  <a:latin typeface="微软雅黑" panose="020B0503020204020204" pitchFamily="34" charset="-122"/>
                  <a:ea typeface="微软雅黑" panose="020B0503020204020204" pitchFamily="34" charset="-122"/>
                </a:rPr>
                <a:t>包制作脚本</a:t>
              </a:r>
              <a:endParaRPr lang="en-US" altLang="zh-CN" sz="1400" dirty="0" smtClean="0">
                <a:solidFill>
                  <a:srgbClr val="000000"/>
                </a:solidFill>
                <a:latin typeface="微软雅黑" panose="020B0503020204020204" pitchFamily="34" charset="-122"/>
                <a:ea typeface="微软雅黑" panose="020B0503020204020204" pitchFamily="34" charset="-122"/>
              </a:endParaRPr>
            </a:p>
            <a:p>
              <a:r>
                <a:rPr lang="en-US" altLang="zh-CN" sz="1400" dirty="0" err="1" smtClean="0">
                  <a:solidFill>
                    <a:srgbClr val="000000"/>
                  </a:solidFill>
                  <a:latin typeface="微软雅黑" panose="020B0503020204020204" pitchFamily="34" charset="-122"/>
                  <a:ea typeface="微软雅黑" panose="020B0503020204020204" pitchFamily="34" charset="-122"/>
                </a:rPr>
                <a:t>xxx.spec</a:t>
              </a:r>
              <a:endParaRPr lang="en-US" sz="1400" dirty="0">
                <a:solidFill>
                  <a:srgbClr val="000000"/>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5544257" y="4270445"/>
              <a:ext cx="1091803" cy="523220"/>
            </a:xfrm>
            <a:prstGeom prst="rect">
              <a:avLst/>
            </a:prstGeom>
            <a:noFill/>
          </p:spPr>
          <p:txBody>
            <a:bodyPr wrap="square" rtlCol="0">
              <a:spAutoFit/>
            </a:bodyPr>
            <a:lstStyle/>
            <a:p>
              <a:r>
                <a:rPr lang="zh-CN" altLang="en-US" sz="1400" dirty="0">
                  <a:solidFill>
                    <a:srgbClr val="000000"/>
                  </a:solidFill>
                  <a:latin typeface="微软雅黑" panose="020B0503020204020204" pitchFamily="34" charset="-122"/>
                  <a:ea typeface="微软雅黑" panose="020B0503020204020204" pitchFamily="34" charset="-122"/>
                </a:rPr>
                <a:t>源代码包</a:t>
              </a:r>
              <a:endParaRPr lang="en-US" altLang="zh-CN" sz="1400" dirty="0" smtClean="0">
                <a:solidFill>
                  <a:srgbClr val="000000"/>
                </a:solidFill>
                <a:latin typeface="微软雅黑" panose="020B0503020204020204" pitchFamily="34" charset="-122"/>
                <a:ea typeface="微软雅黑" panose="020B0503020204020204" pitchFamily="34" charset="-122"/>
              </a:endParaRPr>
            </a:p>
            <a:p>
              <a:r>
                <a:rPr lang="en-US" altLang="zh-CN" sz="1400" dirty="0" smtClean="0">
                  <a:solidFill>
                    <a:srgbClr val="000000"/>
                  </a:solidFill>
                </a:rPr>
                <a:t>xxx.tar.gz</a:t>
              </a:r>
              <a:endParaRPr lang="en-US" sz="1400" dirty="0">
                <a:solidFill>
                  <a:srgbClr val="00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pPr marL="0" indent="0">
              <a:buNone/>
            </a:pPr>
            <a:r>
              <a:rPr lang="zh-CN" altLang="en-US" dirty="0" smtClean="0"/>
              <a:t>问题</a:t>
            </a:r>
            <a:r>
              <a:rPr lang="en-US" altLang="zh-CN" dirty="0"/>
              <a:t>2</a:t>
            </a:r>
            <a:r>
              <a:rPr lang="zh-CN" altLang="en-US" dirty="0" smtClean="0"/>
              <a:t>：</a:t>
            </a:r>
            <a:r>
              <a:rPr lang="en-US" altLang="zh-CN" dirty="0"/>
              <a:t>rpm</a:t>
            </a:r>
            <a:r>
              <a:rPr lang="zh-CN" altLang="en-US" dirty="0"/>
              <a:t>方式安装与</a:t>
            </a:r>
            <a:r>
              <a:rPr lang="en-US" altLang="zh-CN" dirty="0"/>
              <a:t>yum</a:t>
            </a:r>
            <a:r>
              <a:rPr lang="zh-CN" altLang="en-US" dirty="0"/>
              <a:t>安装联系与区别？</a:t>
            </a:r>
            <a:endParaRPr lang="zh-CN" altLang="en-US" dirty="0"/>
          </a:p>
          <a:p>
            <a:endParaRPr lang="zh-CN" altLang="en-US" dirty="0"/>
          </a:p>
          <a:p>
            <a:endParaRPr lang="zh-CN" altLang="en-US" dirty="0"/>
          </a:p>
        </p:txBody>
      </p:sp>
      <p:grpSp>
        <p:nvGrpSpPr>
          <p:cNvPr id="35" name="组合 34"/>
          <p:cNvGrpSpPr/>
          <p:nvPr/>
        </p:nvGrpSpPr>
        <p:grpSpPr>
          <a:xfrm>
            <a:off x="1587210" y="2345356"/>
            <a:ext cx="3276600" cy="2981935"/>
            <a:chOff x="1587210" y="2345356"/>
            <a:chExt cx="3276600" cy="2981935"/>
          </a:xfrm>
        </p:grpSpPr>
        <p:sp>
          <p:nvSpPr>
            <p:cNvPr id="5" name="圆角矩形 4"/>
            <p:cNvSpPr/>
            <p:nvPr/>
          </p:nvSpPr>
          <p:spPr>
            <a:xfrm>
              <a:off x="1587210" y="2804341"/>
              <a:ext cx="2903435" cy="1325301"/>
            </a:xfrm>
            <a:prstGeom prst="roundRect">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Freeform 14"/>
            <p:cNvSpPr>
              <a:spLocks noEditPoints="1"/>
            </p:cNvSpPr>
            <p:nvPr/>
          </p:nvSpPr>
          <p:spPr bwMode="auto">
            <a:xfrm>
              <a:off x="2708274" y="3095446"/>
              <a:ext cx="523016" cy="559847"/>
            </a:xfrm>
            <a:custGeom>
              <a:avLst/>
              <a:gdLst/>
              <a:ahLst/>
              <a:cxnLst>
                <a:cxn ang="0">
                  <a:pos x="704" y="513"/>
                </a:cxn>
                <a:cxn ang="0">
                  <a:pos x="744" y="473"/>
                </a:cxn>
                <a:cxn ang="0">
                  <a:pos x="744" y="40"/>
                </a:cxn>
                <a:cxn ang="0">
                  <a:pos x="704" y="0"/>
                </a:cxn>
                <a:cxn ang="0">
                  <a:pos x="40" y="0"/>
                </a:cxn>
                <a:cxn ang="0">
                  <a:pos x="0" y="40"/>
                </a:cxn>
                <a:cxn ang="0">
                  <a:pos x="0" y="473"/>
                </a:cxn>
                <a:cxn ang="0">
                  <a:pos x="40" y="513"/>
                </a:cxn>
                <a:cxn ang="0">
                  <a:pos x="330" y="513"/>
                </a:cxn>
                <a:cxn ang="0">
                  <a:pos x="330" y="571"/>
                </a:cxn>
                <a:cxn ang="0">
                  <a:pos x="260" y="571"/>
                </a:cxn>
                <a:cxn ang="0">
                  <a:pos x="244" y="587"/>
                </a:cxn>
                <a:cxn ang="0">
                  <a:pos x="259" y="602"/>
                </a:cxn>
                <a:cxn ang="0">
                  <a:pos x="49" y="602"/>
                </a:cxn>
                <a:cxn ang="0">
                  <a:pos x="9" y="642"/>
                </a:cxn>
                <a:cxn ang="0">
                  <a:pos x="9" y="782"/>
                </a:cxn>
                <a:cxn ang="0">
                  <a:pos x="49" y="822"/>
                </a:cxn>
                <a:cxn ang="0">
                  <a:pos x="695" y="822"/>
                </a:cxn>
                <a:cxn ang="0">
                  <a:pos x="735" y="782"/>
                </a:cxn>
                <a:cxn ang="0">
                  <a:pos x="735" y="642"/>
                </a:cxn>
                <a:cxn ang="0">
                  <a:pos x="695" y="602"/>
                </a:cxn>
                <a:cxn ang="0">
                  <a:pos x="486" y="602"/>
                </a:cxn>
                <a:cxn ang="0">
                  <a:pos x="500" y="587"/>
                </a:cxn>
                <a:cxn ang="0">
                  <a:pos x="484" y="571"/>
                </a:cxn>
                <a:cxn ang="0">
                  <a:pos x="414" y="571"/>
                </a:cxn>
                <a:cxn ang="0">
                  <a:pos x="414" y="513"/>
                </a:cxn>
                <a:cxn ang="0">
                  <a:pos x="704" y="513"/>
                </a:cxn>
                <a:cxn ang="0">
                  <a:pos x="675" y="768"/>
                </a:cxn>
                <a:cxn ang="0">
                  <a:pos x="69" y="768"/>
                </a:cxn>
                <a:cxn ang="0">
                  <a:pos x="69" y="650"/>
                </a:cxn>
                <a:cxn ang="0">
                  <a:pos x="675" y="650"/>
                </a:cxn>
                <a:cxn ang="0">
                  <a:pos x="675" y="768"/>
                </a:cxn>
                <a:cxn ang="0">
                  <a:pos x="86" y="457"/>
                </a:cxn>
                <a:cxn ang="0">
                  <a:pos x="72" y="443"/>
                </a:cxn>
                <a:cxn ang="0">
                  <a:pos x="72" y="70"/>
                </a:cxn>
                <a:cxn ang="0">
                  <a:pos x="86" y="56"/>
                </a:cxn>
                <a:cxn ang="0">
                  <a:pos x="659" y="56"/>
                </a:cxn>
                <a:cxn ang="0">
                  <a:pos x="673" y="70"/>
                </a:cxn>
                <a:cxn ang="0">
                  <a:pos x="673" y="443"/>
                </a:cxn>
                <a:cxn ang="0">
                  <a:pos x="659" y="457"/>
                </a:cxn>
                <a:cxn ang="0">
                  <a:pos x="86" y="457"/>
                </a:cxn>
              </a:cxnLst>
              <a:rect l="0" t="0" r="r" b="b"/>
              <a:pathLst>
                <a:path w="744" h="822">
                  <a:moveTo>
                    <a:pt x="704" y="513"/>
                  </a:moveTo>
                  <a:cubicBezTo>
                    <a:pt x="726" y="513"/>
                    <a:pt x="744" y="495"/>
                    <a:pt x="744" y="473"/>
                  </a:cubicBezTo>
                  <a:cubicBezTo>
                    <a:pt x="744" y="40"/>
                    <a:pt x="744" y="40"/>
                    <a:pt x="744" y="40"/>
                  </a:cubicBezTo>
                  <a:cubicBezTo>
                    <a:pt x="744" y="18"/>
                    <a:pt x="726" y="0"/>
                    <a:pt x="704" y="0"/>
                  </a:cubicBezTo>
                  <a:cubicBezTo>
                    <a:pt x="40" y="0"/>
                    <a:pt x="40" y="0"/>
                    <a:pt x="40" y="0"/>
                  </a:cubicBezTo>
                  <a:cubicBezTo>
                    <a:pt x="18" y="0"/>
                    <a:pt x="0" y="18"/>
                    <a:pt x="0" y="40"/>
                  </a:cubicBezTo>
                  <a:cubicBezTo>
                    <a:pt x="0" y="473"/>
                    <a:pt x="0" y="473"/>
                    <a:pt x="0" y="473"/>
                  </a:cubicBezTo>
                  <a:cubicBezTo>
                    <a:pt x="0" y="495"/>
                    <a:pt x="18" y="513"/>
                    <a:pt x="40" y="513"/>
                  </a:cubicBezTo>
                  <a:cubicBezTo>
                    <a:pt x="330" y="513"/>
                    <a:pt x="330" y="513"/>
                    <a:pt x="330" y="513"/>
                  </a:cubicBezTo>
                  <a:cubicBezTo>
                    <a:pt x="330" y="571"/>
                    <a:pt x="330" y="571"/>
                    <a:pt x="330" y="571"/>
                  </a:cubicBezTo>
                  <a:cubicBezTo>
                    <a:pt x="260" y="571"/>
                    <a:pt x="260" y="571"/>
                    <a:pt x="260" y="571"/>
                  </a:cubicBezTo>
                  <a:cubicBezTo>
                    <a:pt x="251" y="571"/>
                    <a:pt x="244" y="578"/>
                    <a:pt x="244" y="587"/>
                  </a:cubicBezTo>
                  <a:cubicBezTo>
                    <a:pt x="244" y="595"/>
                    <a:pt x="251" y="602"/>
                    <a:pt x="259" y="602"/>
                  </a:cubicBezTo>
                  <a:cubicBezTo>
                    <a:pt x="49" y="602"/>
                    <a:pt x="49" y="602"/>
                    <a:pt x="49" y="602"/>
                  </a:cubicBezTo>
                  <a:cubicBezTo>
                    <a:pt x="27" y="602"/>
                    <a:pt x="9" y="620"/>
                    <a:pt x="9" y="642"/>
                  </a:cubicBezTo>
                  <a:cubicBezTo>
                    <a:pt x="9" y="782"/>
                    <a:pt x="9" y="782"/>
                    <a:pt x="9" y="782"/>
                  </a:cubicBezTo>
                  <a:cubicBezTo>
                    <a:pt x="9" y="805"/>
                    <a:pt x="27" y="822"/>
                    <a:pt x="49" y="822"/>
                  </a:cubicBezTo>
                  <a:cubicBezTo>
                    <a:pt x="695" y="822"/>
                    <a:pt x="695" y="822"/>
                    <a:pt x="695" y="822"/>
                  </a:cubicBezTo>
                  <a:cubicBezTo>
                    <a:pt x="717" y="822"/>
                    <a:pt x="735" y="805"/>
                    <a:pt x="735" y="782"/>
                  </a:cubicBezTo>
                  <a:cubicBezTo>
                    <a:pt x="735" y="642"/>
                    <a:pt x="735" y="642"/>
                    <a:pt x="735" y="642"/>
                  </a:cubicBezTo>
                  <a:cubicBezTo>
                    <a:pt x="735" y="620"/>
                    <a:pt x="717" y="602"/>
                    <a:pt x="695" y="602"/>
                  </a:cubicBezTo>
                  <a:cubicBezTo>
                    <a:pt x="486" y="602"/>
                    <a:pt x="486" y="602"/>
                    <a:pt x="486" y="602"/>
                  </a:cubicBezTo>
                  <a:cubicBezTo>
                    <a:pt x="494" y="602"/>
                    <a:pt x="500" y="595"/>
                    <a:pt x="500" y="587"/>
                  </a:cubicBezTo>
                  <a:cubicBezTo>
                    <a:pt x="500" y="578"/>
                    <a:pt x="493" y="571"/>
                    <a:pt x="484" y="571"/>
                  </a:cubicBezTo>
                  <a:cubicBezTo>
                    <a:pt x="414" y="571"/>
                    <a:pt x="414" y="571"/>
                    <a:pt x="414" y="571"/>
                  </a:cubicBezTo>
                  <a:cubicBezTo>
                    <a:pt x="414" y="513"/>
                    <a:pt x="414" y="513"/>
                    <a:pt x="414" y="513"/>
                  </a:cubicBezTo>
                  <a:lnTo>
                    <a:pt x="704" y="513"/>
                  </a:lnTo>
                  <a:close/>
                  <a:moveTo>
                    <a:pt x="675" y="768"/>
                  </a:moveTo>
                  <a:cubicBezTo>
                    <a:pt x="69" y="768"/>
                    <a:pt x="69" y="768"/>
                    <a:pt x="69" y="768"/>
                  </a:cubicBezTo>
                  <a:cubicBezTo>
                    <a:pt x="69" y="650"/>
                    <a:pt x="69" y="650"/>
                    <a:pt x="69" y="650"/>
                  </a:cubicBezTo>
                  <a:cubicBezTo>
                    <a:pt x="675" y="650"/>
                    <a:pt x="675" y="650"/>
                    <a:pt x="675" y="650"/>
                  </a:cubicBezTo>
                  <a:lnTo>
                    <a:pt x="675" y="768"/>
                  </a:lnTo>
                  <a:close/>
                  <a:moveTo>
                    <a:pt x="86" y="457"/>
                  </a:moveTo>
                  <a:cubicBezTo>
                    <a:pt x="78" y="457"/>
                    <a:pt x="72" y="451"/>
                    <a:pt x="72" y="443"/>
                  </a:cubicBezTo>
                  <a:cubicBezTo>
                    <a:pt x="72" y="70"/>
                    <a:pt x="72" y="70"/>
                    <a:pt x="72" y="70"/>
                  </a:cubicBezTo>
                  <a:cubicBezTo>
                    <a:pt x="72" y="62"/>
                    <a:pt x="78" y="56"/>
                    <a:pt x="86" y="56"/>
                  </a:cubicBezTo>
                  <a:cubicBezTo>
                    <a:pt x="659" y="56"/>
                    <a:pt x="659" y="56"/>
                    <a:pt x="659" y="56"/>
                  </a:cubicBezTo>
                  <a:cubicBezTo>
                    <a:pt x="667" y="56"/>
                    <a:pt x="673" y="62"/>
                    <a:pt x="673" y="70"/>
                  </a:cubicBezTo>
                  <a:cubicBezTo>
                    <a:pt x="673" y="443"/>
                    <a:pt x="673" y="443"/>
                    <a:pt x="673" y="443"/>
                  </a:cubicBezTo>
                  <a:cubicBezTo>
                    <a:pt x="673" y="451"/>
                    <a:pt x="667" y="457"/>
                    <a:pt x="659" y="457"/>
                  </a:cubicBezTo>
                  <a:lnTo>
                    <a:pt x="86" y="457"/>
                  </a:lnTo>
                  <a:close/>
                </a:path>
              </a:pathLst>
            </a:custGeom>
            <a:solidFill>
              <a:schemeClr val="bg1"/>
            </a:solidFill>
            <a:ln w="9525">
              <a:solidFill>
                <a:srgbClr val="65D7FF"/>
              </a:solidFill>
              <a:round/>
            </a:ln>
          </p:spPr>
          <p:txBody>
            <a:bodyPr vert="horz" wrap="square" lIns="91440" tIns="45720" rIns="91440" bIns="45720" numCol="1" anchor="t" anchorCtr="0" compatLnSpc="1"/>
            <a:lstStyle/>
            <a:p>
              <a:endParaRPr lang="zh-CN" altLang="en-US" sz="1200">
                <a:solidFill>
                  <a:srgbClr val="000000"/>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1587210" y="4219295"/>
              <a:ext cx="3276600" cy="1107996"/>
            </a:xfrm>
            <a:prstGeom prst="rect">
              <a:avLst/>
            </a:prstGeom>
            <a:noFill/>
          </p:spPr>
          <p:txBody>
            <a:bodyPr wrap="square" rtlCol="0">
              <a:spAutoFit/>
            </a:bodyPr>
            <a:lstStyle/>
            <a:p>
              <a:pPr marL="342900" indent="-342900">
                <a:buFontTx/>
                <a:buAutoNum type="arabicPeriod"/>
              </a:pPr>
              <a:r>
                <a:rPr lang="zh-CN" altLang="en-US" sz="1600" dirty="0" smtClean="0">
                  <a:solidFill>
                    <a:srgbClr val="000000"/>
                  </a:solidFill>
                  <a:latin typeface="微软雅黑" panose="020B0503020204020204" pitchFamily="34" charset="-122"/>
                  <a:ea typeface="微软雅黑" panose="020B0503020204020204" pitchFamily="34" charset="-122"/>
                </a:rPr>
                <a:t>本地安装、需自行安装依赖</a:t>
              </a:r>
              <a:endParaRPr lang="en-US" altLang="zh-CN" sz="1600" dirty="0" smtClean="0">
                <a:solidFill>
                  <a:srgbClr val="000000"/>
                </a:solidFill>
                <a:latin typeface="微软雅黑" panose="020B0503020204020204" pitchFamily="34" charset="-122"/>
                <a:ea typeface="微软雅黑" panose="020B0503020204020204" pitchFamily="34" charset="-122"/>
              </a:endParaRPr>
            </a:p>
            <a:p>
              <a:pPr marL="342900" indent="-342900">
                <a:buFontTx/>
                <a:buAutoNum type="arabicPeriod"/>
              </a:pPr>
              <a:r>
                <a:rPr lang="zh-CN" altLang="en-US" sz="1600" dirty="0" smtClean="0">
                  <a:solidFill>
                    <a:srgbClr val="000000"/>
                  </a:solidFill>
                  <a:latin typeface="微软雅黑" panose="020B0503020204020204" pitchFamily="34" charset="-122"/>
                  <a:ea typeface="微软雅黑" panose="020B0503020204020204" pitchFamily="34" charset="-122"/>
                </a:rPr>
                <a:t>在没有</a:t>
              </a:r>
              <a:r>
                <a:rPr lang="en-US" altLang="zh-CN" sz="1600" dirty="0" smtClean="0">
                  <a:solidFill>
                    <a:srgbClr val="000000"/>
                  </a:solidFill>
                  <a:latin typeface="微软雅黑" panose="020B0503020204020204" pitchFamily="34" charset="-122"/>
                  <a:ea typeface="微软雅黑" panose="020B0503020204020204" pitchFamily="34" charset="-122"/>
                </a:rPr>
                <a:t>yum</a:t>
              </a:r>
              <a:r>
                <a:rPr lang="zh-CN" altLang="en-US" sz="1600" dirty="0" smtClean="0">
                  <a:solidFill>
                    <a:srgbClr val="000000"/>
                  </a:solidFill>
                  <a:latin typeface="微软雅黑" panose="020B0503020204020204" pitchFamily="34" charset="-122"/>
                  <a:ea typeface="微软雅黑" panose="020B0503020204020204" pitchFamily="34" charset="-122"/>
                </a:rPr>
                <a:t>源的情况下，自己制作，便于后续安装使用</a:t>
              </a:r>
              <a:endParaRPr lang="en-US" altLang="zh-CN" sz="1600" dirty="0" smtClean="0">
                <a:solidFill>
                  <a:srgbClr val="000000"/>
                </a:solidFill>
                <a:latin typeface="微软雅黑" panose="020B0503020204020204" pitchFamily="34" charset="-122"/>
                <a:ea typeface="微软雅黑" panose="020B0503020204020204" pitchFamily="34" charset="-122"/>
              </a:endParaRPr>
            </a:p>
            <a:p>
              <a:endParaRPr lang="en-US" sz="1600" dirty="0">
                <a:solidFill>
                  <a:srgbClr val="000000"/>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2587135" y="2345356"/>
              <a:ext cx="1276749" cy="369332"/>
            </a:xfrm>
            <a:prstGeom prst="rect">
              <a:avLst/>
            </a:prstGeom>
            <a:noFill/>
          </p:spPr>
          <p:txBody>
            <a:bodyPr wrap="square" rtlCol="0">
              <a:spAutoFit/>
            </a:bodyPr>
            <a:lstStyle/>
            <a:p>
              <a:r>
                <a:rPr lang="en-US" altLang="zh-CN" sz="1800" b="1" dirty="0" smtClean="0">
                  <a:solidFill>
                    <a:srgbClr val="000000"/>
                  </a:solidFill>
                  <a:latin typeface="微软雅黑" panose="020B0503020204020204" pitchFamily="34" charset="-122"/>
                  <a:ea typeface="微软雅黑" panose="020B0503020204020204" pitchFamily="34" charset="-122"/>
                </a:rPr>
                <a:t>rpm</a:t>
              </a:r>
              <a:r>
                <a:rPr lang="zh-CN" altLang="en-US" sz="1800" b="1" dirty="0" smtClean="0">
                  <a:solidFill>
                    <a:srgbClr val="000000"/>
                  </a:solidFill>
                  <a:latin typeface="微软雅黑" panose="020B0503020204020204" pitchFamily="34" charset="-122"/>
                  <a:ea typeface="微软雅黑" panose="020B0503020204020204" pitchFamily="34" charset="-122"/>
                </a:rPr>
                <a:t>安装</a:t>
              </a:r>
              <a:endParaRPr lang="en-US" sz="1800" b="1" dirty="0">
                <a:solidFill>
                  <a:srgbClr val="000000"/>
                </a:solidFill>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6420036" y="1966887"/>
            <a:ext cx="4320480" cy="4236766"/>
            <a:chOff x="6420036" y="1966887"/>
            <a:chExt cx="4320480" cy="4236766"/>
          </a:xfrm>
        </p:grpSpPr>
        <p:sp>
          <p:nvSpPr>
            <p:cNvPr id="4" name="圆角矩形 3"/>
            <p:cNvSpPr/>
            <p:nvPr/>
          </p:nvSpPr>
          <p:spPr>
            <a:xfrm>
              <a:off x="6420036" y="2456893"/>
              <a:ext cx="4212468" cy="3161985"/>
            </a:xfrm>
            <a:prstGeom prst="roundRect">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Freeform 14"/>
            <p:cNvSpPr>
              <a:spLocks noEditPoints="1"/>
            </p:cNvSpPr>
            <p:nvPr/>
          </p:nvSpPr>
          <p:spPr bwMode="auto">
            <a:xfrm>
              <a:off x="8178511" y="2953899"/>
              <a:ext cx="826212" cy="839430"/>
            </a:xfrm>
            <a:custGeom>
              <a:avLst/>
              <a:gdLst/>
              <a:ahLst/>
              <a:cxnLst>
                <a:cxn ang="0">
                  <a:pos x="704" y="513"/>
                </a:cxn>
                <a:cxn ang="0">
                  <a:pos x="744" y="473"/>
                </a:cxn>
                <a:cxn ang="0">
                  <a:pos x="744" y="40"/>
                </a:cxn>
                <a:cxn ang="0">
                  <a:pos x="704" y="0"/>
                </a:cxn>
                <a:cxn ang="0">
                  <a:pos x="40" y="0"/>
                </a:cxn>
                <a:cxn ang="0">
                  <a:pos x="0" y="40"/>
                </a:cxn>
                <a:cxn ang="0">
                  <a:pos x="0" y="473"/>
                </a:cxn>
                <a:cxn ang="0">
                  <a:pos x="40" y="513"/>
                </a:cxn>
                <a:cxn ang="0">
                  <a:pos x="330" y="513"/>
                </a:cxn>
                <a:cxn ang="0">
                  <a:pos x="330" y="571"/>
                </a:cxn>
                <a:cxn ang="0">
                  <a:pos x="260" y="571"/>
                </a:cxn>
                <a:cxn ang="0">
                  <a:pos x="244" y="587"/>
                </a:cxn>
                <a:cxn ang="0">
                  <a:pos x="259" y="602"/>
                </a:cxn>
                <a:cxn ang="0">
                  <a:pos x="49" y="602"/>
                </a:cxn>
                <a:cxn ang="0">
                  <a:pos x="9" y="642"/>
                </a:cxn>
                <a:cxn ang="0">
                  <a:pos x="9" y="782"/>
                </a:cxn>
                <a:cxn ang="0">
                  <a:pos x="49" y="822"/>
                </a:cxn>
                <a:cxn ang="0">
                  <a:pos x="695" y="822"/>
                </a:cxn>
                <a:cxn ang="0">
                  <a:pos x="735" y="782"/>
                </a:cxn>
                <a:cxn ang="0">
                  <a:pos x="735" y="642"/>
                </a:cxn>
                <a:cxn ang="0">
                  <a:pos x="695" y="602"/>
                </a:cxn>
                <a:cxn ang="0">
                  <a:pos x="486" y="602"/>
                </a:cxn>
                <a:cxn ang="0">
                  <a:pos x="500" y="587"/>
                </a:cxn>
                <a:cxn ang="0">
                  <a:pos x="484" y="571"/>
                </a:cxn>
                <a:cxn ang="0">
                  <a:pos x="414" y="571"/>
                </a:cxn>
                <a:cxn ang="0">
                  <a:pos x="414" y="513"/>
                </a:cxn>
                <a:cxn ang="0">
                  <a:pos x="704" y="513"/>
                </a:cxn>
                <a:cxn ang="0">
                  <a:pos x="675" y="768"/>
                </a:cxn>
                <a:cxn ang="0">
                  <a:pos x="69" y="768"/>
                </a:cxn>
                <a:cxn ang="0">
                  <a:pos x="69" y="650"/>
                </a:cxn>
                <a:cxn ang="0">
                  <a:pos x="675" y="650"/>
                </a:cxn>
                <a:cxn ang="0">
                  <a:pos x="675" y="768"/>
                </a:cxn>
                <a:cxn ang="0">
                  <a:pos x="86" y="457"/>
                </a:cxn>
                <a:cxn ang="0">
                  <a:pos x="72" y="443"/>
                </a:cxn>
                <a:cxn ang="0">
                  <a:pos x="72" y="70"/>
                </a:cxn>
                <a:cxn ang="0">
                  <a:pos x="86" y="56"/>
                </a:cxn>
                <a:cxn ang="0">
                  <a:pos x="659" y="56"/>
                </a:cxn>
                <a:cxn ang="0">
                  <a:pos x="673" y="70"/>
                </a:cxn>
                <a:cxn ang="0">
                  <a:pos x="673" y="443"/>
                </a:cxn>
                <a:cxn ang="0">
                  <a:pos x="659" y="457"/>
                </a:cxn>
                <a:cxn ang="0">
                  <a:pos x="86" y="457"/>
                </a:cxn>
              </a:cxnLst>
              <a:rect l="0" t="0" r="r" b="b"/>
              <a:pathLst>
                <a:path w="744" h="822">
                  <a:moveTo>
                    <a:pt x="704" y="513"/>
                  </a:moveTo>
                  <a:cubicBezTo>
                    <a:pt x="726" y="513"/>
                    <a:pt x="744" y="495"/>
                    <a:pt x="744" y="473"/>
                  </a:cubicBezTo>
                  <a:cubicBezTo>
                    <a:pt x="744" y="40"/>
                    <a:pt x="744" y="40"/>
                    <a:pt x="744" y="40"/>
                  </a:cubicBezTo>
                  <a:cubicBezTo>
                    <a:pt x="744" y="18"/>
                    <a:pt x="726" y="0"/>
                    <a:pt x="704" y="0"/>
                  </a:cubicBezTo>
                  <a:cubicBezTo>
                    <a:pt x="40" y="0"/>
                    <a:pt x="40" y="0"/>
                    <a:pt x="40" y="0"/>
                  </a:cubicBezTo>
                  <a:cubicBezTo>
                    <a:pt x="18" y="0"/>
                    <a:pt x="0" y="18"/>
                    <a:pt x="0" y="40"/>
                  </a:cubicBezTo>
                  <a:cubicBezTo>
                    <a:pt x="0" y="473"/>
                    <a:pt x="0" y="473"/>
                    <a:pt x="0" y="473"/>
                  </a:cubicBezTo>
                  <a:cubicBezTo>
                    <a:pt x="0" y="495"/>
                    <a:pt x="18" y="513"/>
                    <a:pt x="40" y="513"/>
                  </a:cubicBezTo>
                  <a:cubicBezTo>
                    <a:pt x="330" y="513"/>
                    <a:pt x="330" y="513"/>
                    <a:pt x="330" y="513"/>
                  </a:cubicBezTo>
                  <a:cubicBezTo>
                    <a:pt x="330" y="571"/>
                    <a:pt x="330" y="571"/>
                    <a:pt x="330" y="571"/>
                  </a:cubicBezTo>
                  <a:cubicBezTo>
                    <a:pt x="260" y="571"/>
                    <a:pt x="260" y="571"/>
                    <a:pt x="260" y="571"/>
                  </a:cubicBezTo>
                  <a:cubicBezTo>
                    <a:pt x="251" y="571"/>
                    <a:pt x="244" y="578"/>
                    <a:pt x="244" y="587"/>
                  </a:cubicBezTo>
                  <a:cubicBezTo>
                    <a:pt x="244" y="595"/>
                    <a:pt x="251" y="602"/>
                    <a:pt x="259" y="602"/>
                  </a:cubicBezTo>
                  <a:cubicBezTo>
                    <a:pt x="49" y="602"/>
                    <a:pt x="49" y="602"/>
                    <a:pt x="49" y="602"/>
                  </a:cubicBezTo>
                  <a:cubicBezTo>
                    <a:pt x="27" y="602"/>
                    <a:pt x="9" y="620"/>
                    <a:pt x="9" y="642"/>
                  </a:cubicBezTo>
                  <a:cubicBezTo>
                    <a:pt x="9" y="782"/>
                    <a:pt x="9" y="782"/>
                    <a:pt x="9" y="782"/>
                  </a:cubicBezTo>
                  <a:cubicBezTo>
                    <a:pt x="9" y="805"/>
                    <a:pt x="27" y="822"/>
                    <a:pt x="49" y="822"/>
                  </a:cubicBezTo>
                  <a:cubicBezTo>
                    <a:pt x="695" y="822"/>
                    <a:pt x="695" y="822"/>
                    <a:pt x="695" y="822"/>
                  </a:cubicBezTo>
                  <a:cubicBezTo>
                    <a:pt x="717" y="822"/>
                    <a:pt x="735" y="805"/>
                    <a:pt x="735" y="782"/>
                  </a:cubicBezTo>
                  <a:cubicBezTo>
                    <a:pt x="735" y="642"/>
                    <a:pt x="735" y="642"/>
                    <a:pt x="735" y="642"/>
                  </a:cubicBezTo>
                  <a:cubicBezTo>
                    <a:pt x="735" y="620"/>
                    <a:pt x="717" y="602"/>
                    <a:pt x="695" y="602"/>
                  </a:cubicBezTo>
                  <a:cubicBezTo>
                    <a:pt x="486" y="602"/>
                    <a:pt x="486" y="602"/>
                    <a:pt x="486" y="602"/>
                  </a:cubicBezTo>
                  <a:cubicBezTo>
                    <a:pt x="494" y="602"/>
                    <a:pt x="500" y="595"/>
                    <a:pt x="500" y="587"/>
                  </a:cubicBezTo>
                  <a:cubicBezTo>
                    <a:pt x="500" y="578"/>
                    <a:pt x="493" y="571"/>
                    <a:pt x="484" y="571"/>
                  </a:cubicBezTo>
                  <a:cubicBezTo>
                    <a:pt x="414" y="571"/>
                    <a:pt x="414" y="571"/>
                    <a:pt x="414" y="571"/>
                  </a:cubicBezTo>
                  <a:cubicBezTo>
                    <a:pt x="414" y="513"/>
                    <a:pt x="414" y="513"/>
                    <a:pt x="414" y="513"/>
                  </a:cubicBezTo>
                  <a:lnTo>
                    <a:pt x="704" y="513"/>
                  </a:lnTo>
                  <a:close/>
                  <a:moveTo>
                    <a:pt x="675" y="768"/>
                  </a:moveTo>
                  <a:cubicBezTo>
                    <a:pt x="69" y="768"/>
                    <a:pt x="69" y="768"/>
                    <a:pt x="69" y="768"/>
                  </a:cubicBezTo>
                  <a:cubicBezTo>
                    <a:pt x="69" y="650"/>
                    <a:pt x="69" y="650"/>
                    <a:pt x="69" y="650"/>
                  </a:cubicBezTo>
                  <a:cubicBezTo>
                    <a:pt x="675" y="650"/>
                    <a:pt x="675" y="650"/>
                    <a:pt x="675" y="650"/>
                  </a:cubicBezTo>
                  <a:lnTo>
                    <a:pt x="675" y="768"/>
                  </a:lnTo>
                  <a:close/>
                  <a:moveTo>
                    <a:pt x="86" y="457"/>
                  </a:moveTo>
                  <a:cubicBezTo>
                    <a:pt x="78" y="457"/>
                    <a:pt x="72" y="451"/>
                    <a:pt x="72" y="443"/>
                  </a:cubicBezTo>
                  <a:cubicBezTo>
                    <a:pt x="72" y="70"/>
                    <a:pt x="72" y="70"/>
                    <a:pt x="72" y="70"/>
                  </a:cubicBezTo>
                  <a:cubicBezTo>
                    <a:pt x="72" y="62"/>
                    <a:pt x="78" y="56"/>
                    <a:pt x="86" y="56"/>
                  </a:cubicBezTo>
                  <a:cubicBezTo>
                    <a:pt x="659" y="56"/>
                    <a:pt x="659" y="56"/>
                    <a:pt x="659" y="56"/>
                  </a:cubicBezTo>
                  <a:cubicBezTo>
                    <a:pt x="667" y="56"/>
                    <a:pt x="673" y="62"/>
                    <a:pt x="673" y="70"/>
                  </a:cubicBezTo>
                  <a:cubicBezTo>
                    <a:pt x="673" y="443"/>
                    <a:pt x="673" y="443"/>
                    <a:pt x="673" y="443"/>
                  </a:cubicBezTo>
                  <a:cubicBezTo>
                    <a:pt x="673" y="451"/>
                    <a:pt x="667" y="457"/>
                    <a:pt x="659" y="457"/>
                  </a:cubicBezTo>
                  <a:lnTo>
                    <a:pt x="86" y="457"/>
                  </a:lnTo>
                  <a:close/>
                </a:path>
              </a:pathLst>
            </a:custGeom>
            <a:solidFill>
              <a:schemeClr val="bg1"/>
            </a:solidFill>
            <a:ln w="9525">
              <a:solidFill>
                <a:srgbClr val="00B0F0"/>
              </a:solidFill>
              <a:round/>
            </a:ln>
          </p:spPr>
          <p:txBody>
            <a:bodyPr vert="horz" wrap="square" lIns="91440" tIns="45720" rIns="91440" bIns="45720" numCol="1" anchor="t" anchorCtr="0" compatLnSpc="1"/>
            <a:lstStyle/>
            <a:p>
              <a:endParaRPr lang="zh-CN" altLang="en-US" sz="1200">
                <a:solidFill>
                  <a:srgbClr val="000000"/>
                </a:solidFill>
                <a:latin typeface="微软雅黑" panose="020B0503020204020204" pitchFamily="34" charset="-122"/>
                <a:ea typeface="微软雅黑" panose="020B0503020204020204" pitchFamily="34" charset="-122"/>
              </a:endParaRPr>
            </a:p>
          </p:txBody>
        </p:sp>
        <p:sp>
          <p:nvSpPr>
            <p:cNvPr id="9" name="Freeform 14"/>
            <p:cNvSpPr>
              <a:spLocks noEditPoints="1"/>
            </p:cNvSpPr>
            <p:nvPr/>
          </p:nvSpPr>
          <p:spPr bwMode="auto">
            <a:xfrm>
              <a:off x="8293296" y="4437112"/>
              <a:ext cx="534583" cy="769958"/>
            </a:xfrm>
            <a:custGeom>
              <a:avLst/>
              <a:gdLst/>
              <a:ahLst/>
              <a:cxnLst>
                <a:cxn ang="0">
                  <a:pos x="704" y="513"/>
                </a:cxn>
                <a:cxn ang="0">
                  <a:pos x="744" y="473"/>
                </a:cxn>
                <a:cxn ang="0">
                  <a:pos x="744" y="40"/>
                </a:cxn>
                <a:cxn ang="0">
                  <a:pos x="704" y="0"/>
                </a:cxn>
                <a:cxn ang="0">
                  <a:pos x="40" y="0"/>
                </a:cxn>
                <a:cxn ang="0">
                  <a:pos x="0" y="40"/>
                </a:cxn>
                <a:cxn ang="0">
                  <a:pos x="0" y="473"/>
                </a:cxn>
                <a:cxn ang="0">
                  <a:pos x="40" y="513"/>
                </a:cxn>
                <a:cxn ang="0">
                  <a:pos x="330" y="513"/>
                </a:cxn>
                <a:cxn ang="0">
                  <a:pos x="330" y="571"/>
                </a:cxn>
                <a:cxn ang="0">
                  <a:pos x="260" y="571"/>
                </a:cxn>
                <a:cxn ang="0">
                  <a:pos x="244" y="587"/>
                </a:cxn>
                <a:cxn ang="0">
                  <a:pos x="259" y="602"/>
                </a:cxn>
                <a:cxn ang="0">
                  <a:pos x="49" y="602"/>
                </a:cxn>
                <a:cxn ang="0">
                  <a:pos x="9" y="642"/>
                </a:cxn>
                <a:cxn ang="0">
                  <a:pos x="9" y="782"/>
                </a:cxn>
                <a:cxn ang="0">
                  <a:pos x="49" y="822"/>
                </a:cxn>
                <a:cxn ang="0">
                  <a:pos x="695" y="822"/>
                </a:cxn>
                <a:cxn ang="0">
                  <a:pos x="735" y="782"/>
                </a:cxn>
                <a:cxn ang="0">
                  <a:pos x="735" y="642"/>
                </a:cxn>
                <a:cxn ang="0">
                  <a:pos x="695" y="602"/>
                </a:cxn>
                <a:cxn ang="0">
                  <a:pos x="486" y="602"/>
                </a:cxn>
                <a:cxn ang="0">
                  <a:pos x="500" y="587"/>
                </a:cxn>
                <a:cxn ang="0">
                  <a:pos x="484" y="571"/>
                </a:cxn>
                <a:cxn ang="0">
                  <a:pos x="414" y="571"/>
                </a:cxn>
                <a:cxn ang="0">
                  <a:pos x="414" y="513"/>
                </a:cxn>
                <a:cxn ang="0">
                  <a:pos x="704" y="513"/>
                </a:cxn>
                <a:cxn ang="0">
                  <a:pos x="675" y="768"/>
                </a:cxn>
                <a:cxn ang="0">
                  <a:pos x="69" y="768"/>
                </a:cxn>
                <a:cxn ang="0">
                  <a:pos x="69" y="650"/>
                </a:cxn>
                <a:cxn ang="0">
                  <a:pos x="675" y="650"/>
                </a:cxn>
                <a:cxn ang="0">
                  <a:pos x="675" y="768"/>
                </a:cxn>
                <a:cxn ang="0">
                  <a:pos x="86" y="457"/>
                </a:cxn>
                <a:cxn ang="0">
                  <a:pos x="72" y="443"/>
                </a:cxn>
                <a:cxn ang="0">
                  <a:pos x="72" y="70"/>
                </a:cxn>
                <a:cxn ang="0">
                  <a:pos x="86" y="56"/>
                </a:cxn>
                <a:cxn ang="0">
                  <a:pos x="659" y="56"/>
                </a:cxn>
                <a:cxn ang="0">
                  <a:pos x="673" y="70"/>
                </a:cxn>
                <a:cxn ang="0">
                  <a:pos x="673" y="443"/>
                </a:cxn>
                <a:cxn ang="0">
                  <a:pos x="659" y="457"/>
                </a:cxn>
                <a:cxn ang="0">
                  <a:pos x="86" y="457"/>
                </a:cxn>
              </a:cxnLst>
              <a:rect l="0" t="0" r="r" b="b"/>
              <a:pathLst>
                <a:path w="744" h="822">
                  <a:moveTo>
                    <a:pt x="704" y="513"/>
                  </a:moveTo>
                  <a:cubicBezTo>
                    <a:pt x="726" y="513"/>
                    <a:pt x="744" y="495"/>
                    <a:pt x="744" y="473"/>
                  </a:cubicBezTo>
                  <a:cubicBezTo>
                    <a:pt x="744" y="40"/>
                    <a:pt x="744" y="40"/>
                    <a:pt x="744" y="40"/>
                  </a:cubicBezTo>
                  <a:cubicBezTo>
                    <a:pt x="744" y="18"/>
                    <a:pt x="726" y="0"/>
                    <a:pt x="704" y="0"/>
                  </a:cubicBezTo>
                  <a:cubicBezTo>
                    <a:pt x="40" y="0"/>
                    <a:pt x="40" y="0"/>
                    <a:pt x="40" y="0"/>
                  </a:cubicBezTo>
                  <a:cubicBezTo>
                    <a:pt x="18" y="0"/>
                    <a:pt x="0" y="18"/>
                    <a:pt x="0" y="40"/>
                  </a:cubicBezTo>
                  <a:cubicBezTo>
                    <a:pt x="0" y="473"/>
                    <a:pt x="0" y="473"/>
                    <a:pt x="0" y="473"/>
                  </a:cubicBezTo>
                  <a:cubicBezTo>
                    <a:pt x="0" y="495"/>
                    <a:pt x="18" y="513"/>
                    <a:pt x="40" y="513"/>
                  </a:cubicBezTo>
                  <a:cubicBezTo>
                    <a:pt x="330" y="513"/>
                    <a:pt x="330" y="513"/>
                    <a:pt x="330" y="513"/>
                  </a:cubicBezTo>
                  <a:cubicBezTo>
                    <a:pt x="330" y="571"/>
                    <a:pt x="330" y="571"/>
                    <a:pt x="330" y="571"/>
                  </a:cubicBezTo>
                  <a:cubicBezTo>
                    <a:pt x="260" y="571"/>
                    <a:pt x="260" y="571"/>
                    <a:pt x="260" y="571"/>
                  </a:cubicBezTo>
                  <a:cubicBezTo>
                    <a:pt x="251" y="571"/>
                    <a:pt x="244" y="578"/>
                    <a:pt x="244" y="587"/>
                  </a:cubicBezTo>
                  <a:cubicBezTo>
                    <a:pt x="244" y="595"/>
                    <a:pt x="251" y="602"/>
                    <a:pt x="259" y="602"/>
                  </a:cubicBezTo>
                  <a:cubicBezTo>
                    <a:pt x="49" y="602"/>
                    <a:pt x="49" y="602"/>
                    <a:pt x="49" y="602"/>
                  </a:cubicBezTo>
                  <a:cubicBezTo>
                    <a:pt x="27" y="602"/>
                    <a:pt x="9" y="620"/>
                    <a:pt x="9" y="642"/>
                  </a:cubicBezTo>
                  <a:cubicBezTo>
                    <a:pt x="9" y="782"/>
                    <a:pt x="9" y="782"/>
                    <a:pt x="9" y="782"/>
                  </a:cubicBezTo>
                  <a:cubicBezTo>
                    <a:pt x="9" y="805"/>
                    <a:pt x="27" y="822"/>
                    <a:pt x="49" y="822"/>
                  </a:cubicBezTo>
                  <a:cubicBezTo>
                    <a:pt x="695" y="822"/>
                    <a:pt x="695" y="822"/>
                    <a:pt x="695" y="822"/>
                  </a:cubicBezTo>
                  <a:cubicBezTo>
                    <a:pt x="717" y="822"/>
                    <a:pt x="735" y="805"/>
                    <a:pt x="735" y="782"/>
                  </a:cubicBezTo>
                  <a:cubicBezTo>
                    <a:pt x="735" y="642"/>
                    <a:pt x="735" y="642"/>
                    <a:pt x="735" y="642"/>
                  </a:cubicBezTo>
                  <a:cubicBezTo>
                    <a:pt x="735" y="620"/>
                    <a:pt x="717" y="602"/>
                    <a:pt x="695" y="602"/>
                  </a:cubicBezTo>
                  <a:cubicBezTo>
                    <a:pt x="486" y="602"/>
                    <a:pt x="486" y="602"/>
                    <a:pt x="486" y="602"/>
                  </a:cubicBezTo>
                  <a:cubicBezTo>
                    <a:pt x="494" y="602"/>
                    <a:pt x="500" y="595"/>
                    <a:pt x="500" y="587"/>
                  </a:cubicBezTo>
                  <a:cubicBezTo>
                    <a:pt x="500" y="578"/>
                    <a:pt x="493" y="571"/>
                    <a:pt x="484" y="571"/>
                  </a:cubicBezTo>
                  <a:cubicBezTo>
                    <a:pt x="414" y="571"/>
                    <a:pt x="414" y="571"/>
                    <a:pt x="414" y="571"/>
                  </a:cubicBezTo>
                  <a:cubicBezTo>
                    <a:pt x="414" y="513"/>
                    <a:pt x="414" y="513"/>
                    <a:pt x="414" y="513"/>
                  </a:cubicBezTo>
                  <a:lnTo>
                    <a:pt x="704" y="513"/>
                  </a:lnTo>
                  <a:close/>
                  <a:moveTo>
                    <a:pt x="675" y="768"/>
                  </a:moveTo>
                  <a:cubicBezTo>
                    <a:pt x="69" y="768"/>
                    <a:pt x="69" y="768"/>
                    <a:pt x="69" y="768"/>
                  </a:cubicBezTo>
                  <a:cubicBezTo>
                    <a:pt x="69" y="650"/>
                    <a:pt x="69" y="650"/>
                    <a:pt x="69" y="650"/>
                  </a:cubicBezTo>
                  <a:cubicBezTo>
                    <a:pt x="675" y="650"/>
                    <a:pt x="675" y="650"/>
                    <a:pt x="675" y="650"/>
                  </a:cubicBezTo>
                  <a:lnTo>
                    <a:pt x="675" y="768"/>
                  </a:lnTo>
                  <a:close/>
                  <a:moveTo>
                    <a:pt x="86" y="457"/>
                  </a:moveTo>
                  <a:cubicBezTo>
                    <a:pt x="78" y="457"/>
                    <a:pt x="72" y="451"/>
                    <a:pt x="72" y="443"/>
                  </a:cubicBezTo>
                  <a:cubicBezTo>
                    <a:pt x="72" y="70"/>
                    <a:pt x="72" y="70"/>
                    <a:pt x="72" y="70"/>
                  </a:cubicBezTo>
                  <a:cubicBezTo>
                    <a:pt x="72" y="62"/>
                    <a:pt x="78" y="56"/>
                    <a:pt x="86" y="56"/>
                  </a:cubicBezTo>
                  <a:cubicBezTo>
                    <a:pt x="659" y="56"/>
                    <a:pt x="659" y="56"/>
                    <a:pt x="659" y="56"/>
                  </a:cubicBezTo>
                  <a:cubicBezTo>
                    <a:pt x="667" y="56"/>
                    <a:pt x="673" y="62"/>
                    <a:pt x="673" y="70"/>
                  </a:cubicBezTo>
                  <a:cubicBezTo>
                    <a:pt x="673" y="443"/>
                    <a:pt x="673" y="443"/>
                    <a:pt x="673" y="443"/>
                  </a:cubicBezTo>
                  <a:cubicBezTo>
                    <a:pt x="673" y="451"/>
                    <a:pt x="667" y="457"/>
                    <a:pt x="659" y="457"/>
                  </a:cubicBezTo>
                  <a:lnTo>
                    <a:pt x="86" y="457"/>
                  </a:lnTo>
                  <a:close/>
                </a:path>
              </a:pathLst>
            </a:custGeom>
            <a:solidFill>
              <a:schemeClr val="bg1"/>
            </a:solidFill>
            <a:ln w="9525">
              <a:solidFill>
                <a:srgbClr val="00B0F0"/>
              </a:solidFill>
              <a:round/>
            </a:ln>
          </p:spPr>
          <p:txBody>
            <a:bodyPr vert="horz" wrap="square" lIns="91440" tIns="45720" rIns="91440" bIns="45720" numCol="1" anchor="t" anchorCtr="0" compatLnSpc="1"/>
            <a:lstStyle/>
            <a:p>
              <a:endParaRPr lang="zh-CN" altLang="en-US" sz="1200">
                <a:solidFill>
                  <a:srgbClr val="000000"/>
                </a:solidFill>
                <a:latin typeface="微软雅黑" panose="020B0503020204020204" pitchFamily="34" charset="-122"/>
                <a:ea typeface="微软雅黑" panose="020B0503020204020204" pitchFamily="34" charset="-122"/>
              </a:endParaRPr>
            </a:p>
          </p:txBody>
        </p:sp>
        <p:cxnSp>
          <p:nvCxnSpPr>
            <p:cNvPr id="10" name="直接箭头连接符 9"/>
            <p:cNvCxnSpPr/>
            <p:nvPr/>
          </p:nvCxnSpPr>
          <p:spPr>
            <a:xfrm flipV="1">
              <a:off x="8507957" y="3835540"/>
              <a:ext cx="311" cy="589154"/>
            </a:xfrm>
            <a:prstGeom prst="straightConnector1">
              <a:avLst/>
            </a:prstGeom>
            <a:ln>
              <a:solidFill>
                <a:schemeClr val="accent6">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8688288" y="3793329"/>
              <a:ext cx="0" cy="643783"/>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8043470" y="2525449"/>
              <a:ext cx="1606381" cy="307777"/>
            </a:xfrm>
            <a:prstGeom prst="rect">
              <a:avLst/>
            </a:prstGeom>
            <a:noFill/>
          </p:spPr>
          <p:txBody>
            <a:bodyPr wrap="square" rtlCol="0">
              <a:spAutoFit/>
            </a:bodyPr>
            <a:lstStyle/>
            <a:p>
              <a:r>
                <a:rPr lang="en-US" altLang="zh-CN" sz="1400" dirty="0" smtClean="0">
                  <a:solidFill>
                    <a:srgbClr val="000000"/>
                  </a:solidFill>
                  <a:latin typeface="微软雅黑" panose="020B0503020204020204" pitchFamily="34" charset="-122"/>
                  <a:ea typeface="微软雅黑" panose="020B0503020204020204" pitchFamily="34" charset="-122"/>
                </a:rPr>
                <a:t>Yum server</a:t>
              </a:r>
              <a:r>
                <a:rPr lang="zh-CN" altLang="en-US" sz="1400" dirty="0" smtClean="0">
                  <a:solidFill>
                    <a:srgbClr val="000000"/>
                  </a:solidFill>
                  <a:latin typeface="微软雅黑" panose="020B0503020204020204" pitchFamily="34" charset="-122"/>
                  <a:ea typeface="微软雅黑" panose="020B0503020204020204" pitchFamily="34" charset="-122"/>
                </a:rPr>
                <a:t>端</a:t>
              </a:r>
              <a:endParaRPr lang="en-US" sz="1400" dirty="0">
                <a:solidFill>
                  <a:srgbClr val="000000"/>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139989" y="2978962"/>
              <a:ext cx="1600527" cy="307777"/>
            </a:xfrm>
            <a:prstGeom prst="rect">
              <a:avLst/>
            </a:prstGeom>
            <a:noFill/>
          </p:spPr>
          <p:txBody>
            <a:bodyPr wrap="square" rtlCol="0">
              <a:spAutoFit/>
            </a:bodyPr>
            <a:lstStyle/>
            <a:p>
              <a:r>
                <a:rPr lang="en-US" altLang="zh-CN" sz="1400" dirty="0" smtClean="0">
                  <a:solidFill>
                    <a:srgbClr val="000000"/>
                  </a:solidFill>
                  <a:latin typeface="微软雅黑" panose="020B0503020204020204" pitchFamily="34" charset="-122"/>
                  <a:ea typeface="微软雅黑" panose="020B0503020204020204" pitchFamily="34" charset="-122"/>
                </a:rPr>
                <a:t>RPM</a:t>
              </a:r>
              <a:r>
                <a:rPr lang="zh-CN" altLang="en-US" sz="1400" dirty="0" smtClean="0">
                  <a:solidFill>
                    <a:srgbClr val="000000"/>
                  </a:solidFill>
                  <a:latin typeface="微软雅黑" panose="020B0503020204020204" pitchFamily="34" charset="-122"/>
                  <a:ea typeface="微软雅黑" panose="020B0503020204020204" pitchFamily="34" charset="-122"/>
                </a:rPr>
                <a:t>软件包目录</a:t>
              </a:r>
              <a:endParaRPr lang="en-US" sz="1400" dirty="0">
                <a:solidFill>
                  <a:srgbClr val="000000"/>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6441227" y="2966676"/>
              <a:ext cx="1737283" cy="307777"/>
            </a:xfrm>
            <a:prstGeom prst="rect">
              <a:avLst/>
            </a:prstGeom>
            <a:noFill/>
          </p:spPr>
          <p:txBody>
            <a:bodyPr wrap="square" rtlCol="0">
              <a:spAutoFit/>
            </a:bodyPr>
            <a:lstStyle/>
            <a:p>
              <a:r>
                <a:rPr lang="en-US" altLang="zh-CN" sz="1400" dirty="0">
                  <a:solidFill>
                    <a:srgbClr val="000000"/>
                  </a:solidFill>
                  <a:latin typeface="微软雅黑" panose="020B0503020204020204" pitchFamily="34" charset="-122"/>
                  <a:ea typeface="微软雅黑" panose="020B0503020204020204" pitchFamily="34" charset="-122"/>
                </a:rPr>
                <a:t>y</a:t>
              </a:r>
              <a:r>
                <a:rPr lang="en-US" altLang="zh-CN" sz="1400" dirty="0" smtClean="0">
                  <a:solidFill>
                    <a:srgbClr val="000000"/>
                  </a:solidFill>
                  <a:latin typeface="微软雅黑" panose="020B0503020204020204" pitchFamily="34" charset="-122"/>
                  <a:ea typeface="微软雅黑" panose="020B0503020204020204" pitchFamily="34" charset="-122"/>
                </a:rPr>
                <a:t>um repo</a:t>
              </a:r>
              <a:r>
                <a:rPr lang="zh-CN" altLang="en-US" sz="1400" dirty="0" smtClean="0">
                  <a:solidFill>
                    <a:srgbClr val="000000"/>
                  </a:solidFill>
                  <a:latin typeface="微软雅黑" panose="020B0503020204020204" pitchFamily="34" charset="-122"/>
                  <a:ea typeface="微软雅黑" panose="020B0503020204020204" pitchFamily="34" charset="-122"/>
                </a:rPr>
                <a:t>容器列表</a:t>
              </a:r>
              <a:endParaRPr lang="en-US" sz="1400" dirty="0">
                <a:solidFill>
                  <a:srgbClr val="000000"/>
                </a:solidFill>
                <a:latin typeface="微软雅黑" panose="020B0503020204020204" pitchFamily="34" charset="-122"/>
                <a:ea typeface="微软雅黑" panose="020B0503020204020204" pitchFamily="34" charset="-122"/>
              </a:endParaRPr>
            </a:p>
          </p:txBody>
        </p:sp>
        <p:sp>
          <p:nvSpPr>
            <p:cNvPr id="15" name="椭圆 14"/>
            <p:cNvSpPr/>
            <p:nvPr/>
          </p:nvSpPr>
          <p:spPr>
            <a:xfrm>
              <a:off x="8107912" y="3989187"/>
              <a:ext cx="339871" cy="384980"/>
            </a:xfrm>
            <a:prstGeom prst="ellipse">
              <a:avLst/>
            </a:prstGeom>
            <a:solidFill>
              <a:srgbClr val="00B0F0"/>
            </a:solid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smtClean="0">
                  <a:solidFill>
                    <a:srgbClr val="FFFFFF"/>
                  </a:solidFill>
                </a:rPr>
                <a:t>1</a:t>
              </a:r>
              <a:endParaRPr lang="en-US" sz="1400" dirty="0">
                <a:solidFill>
                  <a:srgbClr val="FFFFFF"/>
                </a:solidFill>
              </a:endParaRPr>
            </a:p>
          </p:txBody>
        </p:sp>
        <p:sp>
          <p:nvSpPr>
            <p:cNvPr id="16" name="椭圆 15"/>
            <p:cNvSpPr/>
            <p:nvPr/>
          </p:nvSpPr>
          <p:spPr>
            <a:xfrm>
              <a:off x="8759717" y="3985488"/>
              <a:ext cx="339871" cy="384980"/>
            </a:xfrm>
            <a:prstGeom prst="ellipse">
              <a:avLst/>
            </a:prstGeom>
            <a:solidFill>
              <a:srgbClr val="00B0F0"/>
            </a:solid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smtClean="0">
                  <a:solidFill>
                    <a:srgbClr val="FFFFFF"/>
                  </a:solidFill>
                </a:rPr>
                <a:t>2</a:t>
              </a:r>
              <a:endParaRPr lang="en-US" sz="1400" dirty="0">
                <a:solidFill>
                  <a:srgbClr val="FFFFFF"/>
                </a:solidFill>
              </a:endParaRPr>
            </a:p>
          </p:txBody>
        </p:sp>
        <p:sp>
          <p:nvSpPr>
            <p:cNvPr id="17" name="文本框 16"/>
            <p:cNvSpPr txBox="1"/>
            <p:nvPr/>
          </p:nvSpPr>
          <p:spPr>
            <a:xfrm>
              <a:off x="7545201" y="3537012"/>
              <a:ext cx="400110" cy="1700040"/>
            </a:xfrm>
            <a:prstGeom prst="rect">
              <a:avLst/>
            </a:prstGeom>
            <a:noFill/>
          </p:spPr>
          <p:txBody>
            <a:bodyPr vert="eaVert" wrap="square" rtlCol="0">
              <a:spAutoFit/>
            </a:bodyPr>
            <a:lstStyle/>
            <a:p>
              <a:r>
                <a:rPr lang="zh-CN" altLang="en-US" sz="1400" dirty="0" smtClean="0">
                  <a:solidFill>
                    <a:srgbClr val="000000"/>
                  </a:solidFill>
                  <a:latin typeface="微软雅黑" panose="020B0503020204020204" pitchFamily="34" charset="-122"/>
                  <a:ea typeface="微软雅黑" panose="020B0503020204020204" pitchFamily="34" charset="-122"/>
                </a:rPr>
                <a:t>获取软件清单</a:t>
              </a:r>
              <a:endParaRPr lang="en-US" sz="1400" dirty="0">
                <a:solidFill>
                  <a:srgbClr val="000000"/>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9202803" y="3501008"/>
              <a:ext cx="400110" cy="1994785"/>
            </a:xfrm>
            <a:prstGeom prst="rect">
              <a:avLst/>
            </a:prstGeom>
            <a:noFill/>
          </p:spPr>
          <p:txBody>
            <a:bodyPr vert="eaVert" wrap="square" rtlCol="0">
              <a:spAutoFit/>
            </a:bodyPr>
            <a:lstStyle/>
            <a:p>
              <a:r>
                <a:rPr lang="zh-CN" altLang="en-US" sz="1400" dirty="0" smtClean="0">
                  <a:solidFill>
                    <a:srgbClr val="000000"/>
                  </a:solidFill>
                  <a:latin typeface="微软雅黑" panose="020B0503020204020204" pitchFamily="34" charset="-122"/>
                  <a:ea typeface="微软雅黑" panose="020B0503020204020204" pitchFamily="34" charset="-122"/>
                </a:rPr>
                <a:t>获取实际安装包</a:t>
              </a:r>
              <a:endParaRPr lang="en-US" sz="1400" dirty="0">
                <a:solidFill>
                  <a:srgbClr val="000000"/>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7583535" y="5219488"/>
              <a:ext cx="2291167" cy="307777"/>
            </a:xfrm>
            <a:prstGeom prst="rect">
              <a:avLst/>
            </a:prstGeom>
            <a:noFill/>
          </p:spPr>
          <p:txBody>
            <a:bodyPr wrap="square" rtlCol="0">
              <a:spAutoFit/>
            </a:bodyPr>
            <a:lstStyle/>
            <a:p>
              <a:r>
                <a:rPr lang="zh-CN" altLang="en-US" sz="1400" dirty="0" smtClean="0">
                  <a:solidFill>
                    <a:srgbClr val="000000"/>
                  </a:solidFill>
                  <a:latin typeface="微软雅黑" panose="020B0503020204020204" pitchFamily="34" charset="-122"/>
                  <a:ea typeface="微软雅黑" panose="020B0503020204020204" pitchFamily="34" charset="-122"/>
                </a:rPr>
                <a:t>在本地缓存记录软件清单</a:t>
              </a:r>
              <a:endParaRPr lang="en-US" sz="1400" dirty="0">
                <a:solidFill>
                  <a:srgbClr val="000000"/>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7965342" y="1966887"/>
              <a:ext cx="1240416" cy="369332"/>
            </a:xfrm>
            <a:prstGeom prst="rect">
              <a:avLst/>
            </a:prstGeom>
            <a:noFill/>
          </p:spPr>
          <p:txBody>
            <a:bodyPr wrap="square" rtlCol="0">
              <a:spAutoFit/>
            </a:bodyPr>
            <a:lstStyle/>
            <a:p>
              <a:r>
                <a:rPr lang="en-US" altLang="zh-CN" sz="1800" b="1" dirty="0">
                  <a:solidFill>
                    <a:srgbClr val="000000"/>
                  </a:solidFill>
                  <a:latin typeface="微软雅黑" panose="020B0503020204020204" pitchFamily="34" charset="-122"/>
                  <a:ea typeface="微软雅黑" panose="020B0503020204020204" pitchFamily="34" charset="-122"/>
                </a:rPr>
                <a:t>y</a:t>
              </a:r>
              <a:r>
                <a:rPr lang="en-US" altLang="zh-CN" sz="1800" b="1" dirty="0" smtClean="0">
                  <a:solidFill>
                    <a:srgbClr val="000000"/>
                  </a:solidFill>
                  <a:latin typeface="微软雅黑" panose="020B0503020204020204" pitchFamily="34" charset="-122"/>
                  <a:ea typeface="微软雅黑" panose="020B0503020204020204" pitchFamily="34" charset="-122"/>
                </a:rPr>
                <a:t>um</a:t>
              </a:r>
              <a:r>
                <a:rPr lang="zh-CN" altLang="en-US" sz="1800" b="1" dirty="0" smtClean="0">
                  <a:solidFill>
                    <a:srgbClr val="000000"/>
                  </a:solidFill>
                  <a:latin typeface="微软雅黑" panose="020B0503020204020204" pitchFamily="34" charset="-122"/>
                  <a:ea typeface="微软雅黑" panose="020B0503020204020204" pitchFamily="34" charset="-122"/>
                </a:rPr>
                <a:t>安装</a:t>
              </a:r>
              <a:endParaRPr lang="en-US" sz="1800" b="1" dirty="0">
                <a:solidFill>
                  <a:srgbClr val="000000"/>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6862427" y="5618878"/>
              <a:ext cx="3114872" cy="584775"/>
            </a:xfrm>
            <a:prstGeom prst="rect">
              <a:avLst/>
            </a:prstGeom>
            <a:noFill/>
          </p:spPr>
          <p:txBody>
            <a:bodyPr wrap="square" rtlCol="0">
              <a:spAutoFit/>
            </a:bodyPr>
            <a:lstStyle/>
            <a:p>
              <a:pPr marL="342900" indent="-342900">
                <a:buFontTx/>
                <a:buAutoNum type="arabicPeriod"/>
              </a:pPr>
              <a:r>
                <a:rPr lang="zh-CN" altLang="en-US" sz="1600" dirty="0" smtClean="0">
                  <a:solidFill>
                    <a:srgbClr val="000000"/>
                  </a:solidFill>
                  <a:latin typeface="微软雅黑" panose="020B0503020204020204" pitchFamily="34" charset="-122"/>
                  <a:ea typeface="微软雅黑" panose="020B0503020204020204" pitchFamily="34" charset="-122"/>
                </a:rPr>
                <a:t>自行安装、自动安装依赖</a:t>
              </a:r>
              <a:endParaRPr lang="en-US" altLang="zh-CN" sz="1600" dirty="0">
                <a:solidFill>
                  <a:srgbClr val="000000"/>
                </a:solidFill>
                <a:latin typeface="微软雅黑" panose="020B0503020204020204" pitchFamily="34" charset="-122"/>
                <a:ea typeface="微软雅黑" panose="020B0503020204020204" pitchFamily="34" charset="-122"/>
              </a:endParaRPr>
            </a:p>
            <a:p>
              <a:pPr marL="342900" indent="-342900">
                <a:buFontTx/>
                <a:buAutoNum type="arabicPeriod"/>
              </a:pPr>
              <a:r>
                <a:rPr lang="en-US" altLang="zh-CN" sz="1600" dirty="0" smtClean="0">
                  <a:solidFill>
                    <a:srgbClr val="000000"/>
                  </a:solidFill>
                  <a:latin typeface="微软雅黑" panose="020B0503020204020204" pitchFamily="34" charset="-122"/>
                  <a:ea typeface="微软雅黑" panose="020B0503020204020204" pitchFamily="34" charset="-122"/>
                </a:rPr>
                <a:t>yum</a:t>
              </a:r>
              <a:r>
                <a:rPr lang="zh-CN" altLang="en-US" sz="1600" dirty="0" smtClean="0">
                  <a:solidFill>
                    <a:srgbClr val="000000"/>
                  </a:solidFill>
                  <a:latin typeface="微软雅黑" panose="020B0503020204020204" pitchFamily="34" charset="-122"/>
                  <a:ea typeface="微软雅黑" panose="020B0503020204020204" pitchFamily="34" charset="-122"/>
                </a:rPr>
                <a:t>源下首选安装方式</a:t>
              </a:r>
              <a:endParaRPr lang="en-US" sz="1600" dirty="0">
                <a:solidFill>
                  <a:srgbClr val="000000"/>
                </a:solidFill>
                <a:latin typeface="微软雅黑" panose="020B0503020204020204" pitchFamily="34" charset="-122"/>
                <a:ea typeface="微软雅黑" panose="020B0503020204020204" pitchFamily="34" charset="-122"/>
              </a:endParaRPr>
            </a:p>
          </p:txBody>
        </p:sp>
      </p:grpSp>
      <p:grpSp>
        <p:nvGrpSpPr>
          <p:cNvPr id="39" name="组合 38"/>
          <p:cNvGrpSpPr/>
          <p:nvPr/>
        </p:nvGrpSpPr>
        <p:grpSpPr>
          <a:xfrm>
            <a:off x="4524561" y="2788644"/>
            <a:ext cx="1895475" cy="727700"/>
            <a:chOff x="4524561" y="2788644"/>
            <a:chExt cx="1895475" cy="727700"/>
          </a:xfrm>
        </p:grpSpPr>
        <p:cxnSp>
          <p:nvCxnSpPr>
            <p:cNvPr id="24" name="直接箭头连接符 23"/>
            <p:cNvCxnSpPr/>
            <p:nvPr/>
          </p:nvCxnSpPr>
          <p:spPr>
            <a:xfrm flipH="1" flipV="1">
              <a:off x="4524561" y="3513870"/>
              <a:ext cx="1895475" cy="2474"/>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5771964" y="2791310"/>
              <a:ext cx="461665" cy="613604"/>
            </a:xfrm>
            <a:prstGeom prst="rect">
              <a:avLst/>
            </a:prstGeom>
            <a:noFill/>
          </p:spPr>
          <p:txBody>
            <a:bodyPr vert="eaVert" wrap="square" rtlCol="0">
              <a:spAutoFit/>
            </a:bodyPr>
            <a:lstStyle/>
            <a:p>
              <a:r>
                <a:rPr lang="zh-CN" altLang="en-US" sz="1800" dirty="0" smtClean="0">
                  <a:solidFill>
                    <a:srgbClr val="000000"/>
                  </a:solidFill>
                  <a:latin typeface="微软雅黑" panose="020B0503020204020204" pitchFamily="34" charset="-122"/>
                  <a:ea typeface="微软雅黑" panose="020B0503020204020204" pitchFamily="34" charset="-122"/>
                </a:rPr>
                <a:t>优先</a:t>
              </a:r>
              <a:endParaRPr lang="en-US" sz="1800" dirty="0">
                <a:solidFill>
                  <a:srgbClr val="000000"/>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4728331" y="2788644"/>
              <a:ext cx="461665" cy="613604"/>
            </a:xfrm>
            <a:prstGeom prst="rect">
              <a:avLst/>
            </a:prstGeom>
            <a:noFill/>
          </p:spPr>
          <p:txBody>
            <a:bodyPr vert="eaVert" wrap="square" rtlCol="0">
              <a:spAutoFit/>
            </a:bodyPr>
            <a:lstStyle/>
            <a:p>
              <a:r>
                <a:rPr lang="zh-CN" altLang="en-US" sz="1800" dirty="0" smtClean="0">
                  <a:solidFill>
                    <a:srgbClr val="000000"/>
                  </a:solidFill>
                  <a:latin typeface="微软雅黑" panose="020B0503020204020204" pitchFamily="34" charset="-122"/>
                  <a:ea typeface="微软雅黑" panose="020B0503020204020204" pitchFamily="34" charset="-122"/>
                </a:rPr>
                <a:t>其次</a:t>
              </a:r>
              <a:endParaRPr lang="en-US" sz="1800" dirty="0">
                <a:solidFill>
                  <a:srgbClr val="000000"/>
                </a:solidFill>
                <a:latin typeface="微软雅黑" panose="020B0503020204020204" pitchFamily="34" charset="-122"/>
                <a:ea typeface="微软雅黑" panose="020B0503020204020204" pitchFamily="34" charset="-122"/>
              </a:endParaRPr>
            </a:p>
          </p:txBody>
        </p:sp>
      </p:grpSp>
      <p:sp>
        <p:nvSpPr>
          <p:cNvPr id="34" name="文本占位符 2"/>
          <p:cNvSpPr txBox="1"/>
          <p:nvPr/>
        </p:nvSpPr>
        <p:spPr bwMode="auto">
          <a:xfrm>
            <a:off x="1008063" y="1829242"/>
            <a:ext cx="10560048" cy="1052810"/>
          </a:xfrm>
          <a:prstGeom prst="rect">
            <a:avLst/>
          </a:prstGeom>
          <a:noFill/>
          <a:ln w="9525">
            <a:noFill/>
            <a:miter lim="800000"/>
          </a:ln>
        </p:spPr>
        <p:txBody>
          <a:bodyPr vert="horz" wrap="square" lIns="80141" tIns="40071" rIns="80141" bIns="40071" numCol="1" anchor="t" anchorCtr="0" compatLnSpc="1"/>
          <a:lstStyle>
            <a:lvl1pPr marL="301625" indent="-301625" algn="just"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ea"/>
                <a:ea typeface="+mn-ea"/>
                <a:cs typeface="Arial" panose="020B0604020202020204" pitchFamily="34" charset="0"/>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a:buClr>
                <a:srgbClr val="FFFFFF">
                  <a:lumMod val="50000"/>
                </a:srgbClr>
              </a:buClr>
            </a:pPr>
            <a:r>
              <a:rPr lang="zh-CN" altLang="en-US" kern="0" dirty="0" smtClean="0">
                <a:solidFill>
                  <a:srgbClr val="000000"/>
                </a:solidFill>
              </a:rPr>
              <a:t>本质上二者均为基于</a:t>
            </a:r>
            <a:r>
              <a:rPr lang="en-US" altLang="zh-CN" kern="0" dirty="0" smtClean="0">
                <a:solidFill>
                  <a:srgbClr val="000000"/>
                </a:solidFill>
              </a:rPr>
              <a:t>RPM</a:t>
            </a:r>
            <a:r>
              <a:rPr lang="zh-CN" altLang="en-US" kern="0" dirty="0" smtClean="0">
                <a:solidFill>
                  <a:srgbClr val="000000"/>
                </a:solidFill>
              </a:rPr>
              <a:t>包安装软件</a:t>
            </a:r>
            <a:endParaRPr lang="zh-CN" altLang="en-US" kern="0" dirty="0" smtClean="0">
              <a:solidFill>
                <a:srgbClr val="000000"/>
              </a:solidFill>
            </a:endParaRPr>
          </a:p>
          <a:p>
            <a:pPr>
              <a:buClr>
                <a:srgbClr val="FFFFFF">
                  <a:lumMod val="50000"/>
                </a:srgbClr>
              </a:buClr>
            </a:pPr>
            <a:endParaRPr lang="zh-CN" altLang="en-US" kern="0"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通过本章的学习，应该掌握如何在云服务器上搭建软件开发环境，并且掌握如何进行交叉编译环境的搭建，掌握</a:t>
            </a:r>
            <a:r>
              <a:rPr lang="en-US" altLang="zh-CN" dirty="0" smtClean="0"/>
              <a:t>RPM</a:t>
            </a:r>
            <a:r>
              <a:rPr lang="zh-CN" altLang="en-US" dirty="0" smtClean="0"/>
              <a:t>包的制作，以及通过制作镜像包的方式快速发布应用。</a:t>
            </a:r>
            <a:endParaRPr lang="zh-CN" alt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r>
              <a:rPr lang="zh-CN" altLang="en-US" dirty="0" smtClean="0"/>
              <a:t>本节我们先一起学习一下开发环境搭建的过程。搭建开发环境，首先必须具备运行软件开发相关工具的平台，这里使用的是云服务器。其次，需要具备对应用进行代码转换的工具，这里使用的是</a:t>
            </a:r>
            <a:r>
              <a:rPr lang="en-US" altLang="zh-CN" dirty="0" err="1" smtClean="0"/>
              <a:t>Linaro</a:t>
            </a:r>
            <a:r>
              <a:rPr lang="zh-CN" altLang="en-US" dirty="0" smtClean="0"/>
              <a:t>交叉编译工具。</a:t>
            </a:r>
            <a:endParaRPr lang="en-US" altLang="zh-CN" dirty="0" smtClean="0"/>
          </a:p>
          <a:p>
            <a:r>
              <a:rPr lang="zh-CN" altLang="en-US" dirty="0"/>
              <a:t>学完本节后，您将能够：</a:t>
            </a:r>
            <a:endParaRPr lang="zh-CN" altLang="en-US" dirty="0"/>
          </a:p>
          <a:p>
            <a:pPr lvl="1"/>
            <a:r>
              <a:rPr lang="zh-CN" altLang="en-US" dirty="0" smtClean="0"/>
              <a:t>了解云服务器的常见指标</a:t>
            </a:r>
            <a:endParaRPr lang="en-US" altLang="zh-CN" dirty="0" smtClean="0"/>
          </a:p>
          <a:p>
            <a:pPr lvl="1"/>
            <a:r>
              <a:rPr lang="zh-CN" altLang="en-US" dirty="0" smtClean="0"/>
              <a:t>掌握云服务器的创建流程</a:t>
            </a:r>
            <a:endParaRPr lang="en-US" altLang="zh-CN" dirty="0" smtClean="0"/>
          </a:p>
          <a:p>
            <a:pPr lvl="1"/>
            <a:r>
              <a:rPr lang="zh-CN" altLang="zh-CN" dirty="0" smtClean="0"/>
              <a:t>理解</a:t>
            </a:r>
            <a:r>
              <a:rPr lang="zh-CN" altLang="zh-CN" dirty="0"/>
              <a:t>交叉编译的</a:t>
            </a:r>
            <a:r>
              <a:rPr lang="zh-CN" altLang="zh-CN" dirty="0" smtClean="0"/>
              <a:t>基本原理</a:t>
            </a:r>
            <a:endParaRPr lang="en-US" altLang="zh-CN" dirty="0" smtClean="0"/>
          </a:p>
          <a:p>
            <a:pPr lvl="1"/>
            <a:r>
              <a:rPr lang="zh-CN" altLang="zh-CN" dirty="0" smtClean="0"/>
              <a:t>掌握</a:t>
            </a:r>
            <a:r>
              <a:rPr lang="en-US" altLang="zh-CN" dirty="0"/>
              <a:t>x86</a:t>
            </a:r>
            <a:r>
              <a:rPr lang="zh-CN" altLang="zh-CN" dirty="0"/>
              <a:t>服务器上交叉编译器</a:t>
            </a:r>
            <a:r>
              <a:rPr lang="zh-CN" altLang="zh-CN" dirty="0" smtClean="0"/>
              <a:t>安装</a:t>
            </a:r>
            <a:endParaRPr lang="en-US" altLang="zh-CN" dirty="0" smtClean="0"/>
          </a:p>
          <a:p>
            <a:pPr lvl="1"/>
            <a:r>
              <a:rPr lang="zh-CN" altLang="zh-CN" dirty="0" smtClean="0"/>
              <a:t>通过</a:t>
            </a:r>
            <a:r>
              <a:rPr lang="zh-CN" altLang="zh-CN" dirty="0"/>
              <a:t>一个简单例子测试交叉编译是否成功。</a:t>
            </a:r>
            <a:endParaRPr lang="zh-CN" altLang="zh-CN" dirty="0"/>
          </a:p>
          <a:p>
            <a:endParaRPr lang="en-US" altLang="zh-CN" dirty="0" smtClean="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开发环境概述</a:t>
            </a:r>
            <a:br>
              <a:rPr lang="en-US" altLang="zh-CN" dirty="0"/>
            </a:br>
            <a:endParaRPr lang="zh-CN" altLang="en-US" dirty="0"/>
          </a:p>
        </p:txBody>
      </p:sp>
      <p:sp>
        <p:nvSpPr>
          <p:cNvPr id="6" name="文本占位符 5"/>
          <p:cNvSpPr>
            <a:spLocks noGrp="1"/>
          </p:cNvSpPr>
          <p:nvPr>
            <p:ph type="body" sz="quarter" idx="10"/>
          </p:nvPr>
        </p:nvSpPr>
        <p:spPr/>
        <p:txBody>
          <a:bodyPr/>
          <a:lstStyle/>
          <a:p>
            <a:r>
              <a:rPr lang="zh-CN" altLang="en-US" sz="2000" dirty="0"/>
              <a:t>软件开发环境</a:t>
            </a:r>
            <a:r>
              <a:rPr lang="en-US" altLang="zh-CN" sz="2000" dirty="0"/>
              <a:t>(Software Development Environment</a:t>
            </a:r>
            <a:r>
              <a:rPr lang="zh-CN" altLang="en-US" sz="2000" dirty="0"/>
              <a:t>，</a:t>
            </a:r>
            <a:r>
              <a:rPr lang="en-US" altLang="zh-CN" sz="2000" dirty="0"/>
              <a:t>SDE)</a:t>
            </a:r>
            <a:r>
              <a:rPr lang="zh-CN" altLang="en-US" sz="2000" dirty="0"/>
              <a:t>是指在基本硬件和宿主软件的基础上，为支持系统软件和应用软件的工程化开发和维护而使用的一组软件，简称</a:t>
            </a:r>
            <a:r>
              <a:rPr lang="en-US" altLang="zh-CN" sz="2000" dirty="0"/>
              <a:t>SDE</a:t>
            </a:r>
            <a:r>
              <a:rPr lang="zh-CN" altLang="en-US" sz="2000" dirty="0"/>
              <a:t>。它由软件工具和环境集成机制构成，前者用以支持软件开发的相关过程、活动和任务，后者为工具集成和软件的开发、维护及管理提供统一的支持</a:t>
            </a:r>
            <a:r>
              <a:rPr lang="zh-CN" altLang="en-US" sz="2000" dirty="0" smtClean="0"/>
              <a:t>。</a:t>
            </a:r>
            <a:endParaRPr lang="en-US" altLang="zh-CN" sz="2000" dirty="0" smtClean="0"/>
          </a:p>
        </p:txBody>
      </p:sp>
      <p:graphicFrame>
        <p:nvGraphicFramePr>
          <p:cNvPr id="2" name="图示 1"/>
          <p:cNvGraphicFramePr/>
          <p:nvPr/>
        </p:nvGraphicFramePr>
        <p:xfrm>
          <a:off x="3827748" y="3465004"/>
          <a:ext cx="4568056" cy="242199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左中括号 4"/>
          <p:cNvSpPr/>
          <p:nvPr/>
        </p:nvSpPr>
        <p:spPr bwMode="auto">
          <a:xfrm>
            <a:off x="3431704" y="3465004"/>
            <a:ext cx="324036" cy="2421995"/>
          </a:xfrm>
          <a:prstGeom prst="leftBracket">
            <a:avLst/>
          </a:prstGeom>
          <a:noFill/>
          <a:ln w="19050"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mtClean="0">
              <a:solidFill>
                <a:srgbClr val="000000"/>
              </a:solidFill>
              <a:ea typeface="宋体" panose="02010600030101010101" pitchFamily="2" charset="-122"/>
            </a:endParaRPr>
          </a:p>
        </p:txBody>
      </p:sp>
      <p:sp>
        <p:nvSpPr>
          <p:cNvPr id="7" name="文本框 6"/>
          <p:cNvSpPr txBox="1"/>
          <p:nvPr/>
        </p:nvSpPr>
        <p:spPr bwMode="auto">
          <a:xfrm>
            <a:off x="2603612" y="4172113"/>
            <a:ext cx="756084" cy="457991"/>
          </a:xfrm>
          <a:prstGeom prst="rect">
            <a:avLst/>
          </a:prstGeom>
          <a:noFill/>
          <a:ln w="9525" algn="ctr">
            <a:noFill/>
            <a:miter lim="800000"/>
          </a:ln>
        </p:spPr>
        <p:txBody>
          <a:bodyPr vert="horz" wrap="square" lIns="87802" tIns="43901" rIns="87802" bIns="43901" numCol="1" rtlCol="0" anchor="ctr" anchorCtr="0" compatLnSpc="1">
            <a:spAutoFit/>
          </a:bodyPr>
          <a:lstStyle/>
          <a:p>
            <a:r>
              <a:rPr lang="en-US" altLang="zh-CN" sz="2400" dirty="0" smtClean="0">
                <a:solidFill>
                  <a:srgbClr val="000000"/>
                </a:solidFill>
                <a:latin typeface="微软雅黑" panose="020B0503020204020204" pitchFamily="34" charset="-122"/>
                <a:ea typeface="微软雅黑" panose="020B0503020204020204" pitchFamily="34" charset="-122"/>
                <a:cs typeface="CordiaUPC" panose="020B0304020202020204" pitchFamily="34" charset="-34"/>
              </a:rPr>
              <a:t>SDE</a:t>
            </a:r>
            <a:endParaRPr lang="zh-CN" altLang="en-US" sz="2400" dirty="0" smtClean="0">
              <a:solidFill>
                <a:srgbClr val="000000"/>
              </a:solidFill>
              <a:latin typeface="微软雅黑" panose="020B0503020204020204" pitchFamily="34" charset="-122"/>
              <a:ea typeface="微软雅黑" panose="020B0503020204020204" pitchFamily="34" charset="-122"/>
              <a:cs typeface="CordiaUPC" panose="020B0304020202020204" pitchFamily="34" charset="-34"/>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开发</a:t>
            </a:r>
            <a:r>
              <a:rPr lang="zh-CN" altLang="en-US" dirty="0" smtClean="0"/>
              <a:t>环境搭建流程</a:t>
            </a:r>
            <a:endParaRPr lang="zh-CN" altLang="en-US" dirty="0"/>
          </a:p>
        </p:txBody>
      </p:sp>
      <p:sp>
        <p:nvSpPr>
          <p:cNvPr id="3" name="文本占位符 2"/>
          <p:cNvSpPr>
            <a:spLocks noGrp="1"/>
          </p:cNvSpPr>
          <p:nvPr>
            <p:ph type="body" sz="quarter" idx="10"/>
          </p:nvPr>
        </p:nvSpPr>
        <p:spPr/>
        <p:txBody>
          <a:bodyPr/>
          <a:lstStyle/>
          <a:p>
            <a:r>
              <a:rPr lang="zh-CN" altLang="en-US" dirty="0" smtClean="0"/>
              <a:t>本节主要展示了通过在云服务器上部署</a:t>
            </a:r>
            <a:r>
              <a:rPr lang="en-US" altLang="zh-CN" dirty="0" err="1" smtClean="0"/>
              <a:t>Linaro</a:t>
            </a:r>
            <a:r>
              <a:rPr lang="zh-CN" altLang="en-US" dirty="0" smtClean="0"/>
              <a:t>交叉编译工具，来部署软件开发的环境。整个开发环境搭建可分为两大部分：云服务器的购买，</a:t>
            </a:r>
            <a:r>
              <a:rPr lang="en-US" altLang="zh-CN" dirty="0" err="1" smtClean="0"/>
              <a:t>Linaro</a:t>
            </a:r>
            <a:r>
              <a:rPr lang="zh-CN" altLang="en-US" dirty="0" smtClean="0"/>
              <a:t>交叉工具的部署。</a:t>
            </a:r>
            <a:endParaRPr lang="en-US" altLang="zh-CN" sz="2400" dirty="0"/>
          </a:p>
          <a:p>
            <a:endParaRPr lang="zh-CN" altLang="en-US" dirty="0"/>
          </a:p>
        </p:txBody>
      </p:sp>
      <p:graphicFrame>
        <p:nvGraphicFramePr>
          <p:cNvPr id="4" name="图示 3"/>
          <p:cNvGraphicFramePr/>
          <p:nvPr/>
        </p:nvGraphicFramePr>
        <p:xfrm>
          <a:off x="2068513" y="1052513"/>
          <a:ext cx="8128000" cy="541866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0.xml><?xml version="1.0" encoding="utf-8"?>
<a:theme xmlns:a="http://schemas.openxmlformats.org/drawingml/2006/main" name="9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1.xml><?xml version="1.0" encoding="utf-8"?>
<a:theme xmlns:a="http://schemas.openxmlformats.org/drawingml/2006/main" name="9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2.xml><?xml version="1.0" encoding="utf-8"?>
<a:theme xmlns:a="http://schemas.openxmlformats.org/drawingml/2006/main" name="9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3.xml><?xml version="1.0" encoding="utf-8"?>
<a:theme xmlns:a="http://schemas.openxmlformats.org/drawingml/2006/main" name="10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4.xml><?xml version="1.0" encoding="utf-8"?>
<a:theme xmlns:a="http://schemas.openxmlformats.org/drawingml/2006/main" name="10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5.xml><?xml version="1.0" encoding="utf-8"?>
<a:theme xmlns:a="http://schemas.openxmlformats.org/drawingml/2006/main" name="10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6.xml><?xml version="1.0" encoding="utf-8"?>
<a:theme xmlns:a="http://schemas.openxmlformats.org/drawingml/2006/main" name="10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7.xml><?xml version="1.0" encoding="utf-8"?>
<a:theme xmlns:a="http://schemas.openxmlformats.org/drawingml/2006/main" name="10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8.xml><?xml version="1.0" encoding="utf-8"?>
<a:theme xmlns:a="http://schemas.openxmlformats.org/drawingml/2006/main" name="10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9.xml><?xml version="1.0" encoding="utf-8"?>
<a:theme xmlns:a="http://schemas.openxmlformats.org/drawingml/2006/main" name="10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0.xml><?xml version="1.0" encoding="utf-8"?>
<a:theme xmlns:a="http://schemas.openxmlformats.org/drawingml/2006/main" name="10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1.xml><?xml version="1.0" encoding="utf-8"?>
<a:theme xmlns:a="http://schemas.openxmlformats.org/drawingml/2006/main" name="10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2.xml><?xml version="1.0" encoding="utf-8"?>
<a:theme xmlns:a="http://schemas.openxmlformats.org/drawingml/2006/main" name="10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3.xml><?xml version="1.0" encoding="utf-8"?>
<a:theme xmlns:a="http://schemas.openxmlformats.org/drawingml/2006/main" name="11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4.xml><?xml version="1.0" encoding="utf-8"?>
<a:theme xmlns:a="http://schemas.openxmlformats.org/drawingml/2006/main" name="11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5.xml><?xml version="1.0" encoding="utf-8"?>
<a:theme xmlns:a="http://schemas.openxmlformats.org/drawingml/2006/main" name="11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6.xml><?xml version="1.0" encoding="utf-8"?>
<a:theme xmlns:a="http://schemas.openxmlformats.org/drawingml/2006/main" name="11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7.xml><?xml version="1.0" encoding="utf-8"?>
<a:theme xmlns:a="http://schemas.openxmlformats.org/drawingml/2006/main" name="11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8.xml><?xml version="1.0" encoding="utf-8"?>
<a:theme xmlns:a="http://schemas.openxmlformats.org/drawingml/2006/main" name="11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9.xml><?xml version="1.0" encoding="utf-8"?>
<a:theme xmlns:a="http://schemas.openxmlformats.org/drawingml/2006/main" name="11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0.xml><?xml version="1.0" encoding="utf-8"?>
<a:theme xmlns:a="http://schemas.openxmlformats.org/drawingml/2006/main" name="11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1.xml><?xml version="1.0" encoding="utf-8"?>
<a:theme xmlns:a="http://schemas.openxmlformats.org/drawingml/2006/main" name="11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2.xml><?xml version="1.0" encoding="utf-8"?>
<a:theme xmlns:a="http://schemas.openxmlformats.org/drawingml/2006/main" name="11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3.xml><?xml version="1.0" encoding="utf-8"?>
<a:theme xmlns:a="http://schemas.openxmlformats.org/drawingml/2006/main" name="12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4.xml><?xml version="1.0" encoding="utf-8"?>
<a:theme xmlns:a="http://schemas.openxmlformats.org/drawingml/2006/main" name="12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5.xml><?xml version="1.0" encoding="utf-8"?>
<a:theme xmlns:a="http://schemas.openxmlformats.org/drawingml/2006/main" name="12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6.xml><?xml version="1.0" encoding="utf-8"?>
<a:theme xmlns:a="http://schemas.openxmlformats.org/drawingml/2006/main" name="12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7.xml><?xml version="1.0" encoding="utf-8"?>
<a:theme xmlns:a="http://schemas.openxmlformats.org/drawingml/2006/main" name="12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8.xml><?xml version="1.0" encoding="utf-8"?>
<a:theme xmlns:a="http://schemas.openxmlformats.org/drawingml/2006/main" name="12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9.xml><?xml version="1.0" encoding="utf-8"?>
<a:theme xmlns:a="http://schemas.openxmlformats.org/drawingml/2006/main" name="12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0.xml><?xml version="1.0" encoding="utf-8"?>
<a:theme xmlns:a="http://schemas.openxmlformats.org/drawingml/2006/main" name="12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1.xml><?xml version="1.0" encoding="utf-8"?>
<a:theme xmlns:a="http://schemas.openxmlformats.org/drawingml/2006/main" name="12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2.xml><?xml version="1.0" encoding="utf-8"?>
<a:theme xmlns:a="http://schemas.openxmlformats.org/drawingml/2006/main" name="12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3.xml><?xml version="1.0" encoding="utf-8"?>
<a:theme xmlns:a="http://schemas.openxmlformats.org/drawingml/2006/main" name="13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4.xml><?xml version="1.0" encoding="utf-8"?>
<a:theme xmlns:a="http://schemas.openxmlformats.org/drawingml/2006/main" name="13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5.xml><?xml version="1.0" encoding="utf-8"?>
<a:theme xmlns:a="http://schemas.openxmlformats.org/drawingml/2006/main" name="13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6.xml><?xml version="1.0" encoding="utf-8"?>
<a:theme xmlns:a="http://schemas.openxmlformats.org/drawingml/2006/main" name="13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7.xml><?xml version="1.0" encoding="utf-8"?>
<a:theme xmlns:a="http://schemas.openxmlformats.org/drawingml/2006/main" name="13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8.xml><?xml version="1.0" encoding="utf-8"?>
<a:theme xmlns:a="http://schemas.openxmlformats.org/drawingml/2006/main" name="13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9.xml><?xml version="1.0" encoding="utf-8"?>
<a:theme xmlns:a="http://schemas.openxmlformats.org/drawingml/2006/main" name="13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0.xml><?xml version="1.0" encoding="utf-8"?>
<a:theme xmlns:a="http://schemas.openxmlformats.org/drawingml/2006/main" name="13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1.xml><?xml version="1.0" encoding="utf-8"?>
<a:theme xmlns:a="http://schemas.openxmlformats.org/drawingml/2006/main" name="13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2.xml><?xml version="1.0" encoding="utf-8"?>
<a:theme xmlns:a="http://schemas.openxmlformats.org/drawingml/2006/main" name="13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3.xml><?xml version="1.0" encoding="utf-8"?>
<a:theme xmlns:a="http://schemas.openxmlformats.org/drawingml/2006/main" name="14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4.xml><?xml version="1.0" encoding="utf-8"?>
<a:theme xmlns:a="http://schemas.openxmlformats.org/drawingml/2006/main" name="14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5.xml><?xml version="1.0" encoding="utf-8"?>
<a:theme xmlns:a="http://schemas.openxmlformats.org/drawingml/2006/main" name="14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6.xml><?xml version="1.0" encoding="utf-8"?>
<a:theme xmlns:a="http://schemas.openxmlformats.org/drawingml/2006/main" name="14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7.xml><?xml version="1.0" encoding="utf-8"?>
<a:theme xmlns:a="http://schemas.openxmlformats.org/drawingml/2006/main" name="14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8.xml><?xml version="1.0" encoding="utf-8"?>
<a:theme xmlns:a="http://schemas.openxmlformats.org/drawingml/2006/main" name="14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9.xml><?xml version="1.0" encoding="utf-8"?>
<a:theme xmlns:a="http://schemas.openxmlformats.org/drawingml/2006/main" name="14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0.xml><?xml version="1.0" encoding="utf-8"?>
<a:theme xmlns:a="http://schemas.openxmlformats.org/drawingml/2006/main" name="14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1.xml><?xml version="1.0" encoding="utf-8"?>
<a:theme xmlns:a="http://schemas.openxmlformats.org/drawingml/2006/main" name="14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2.xml><?xml version="1.0" encoding="utf-8"?>
<a:theme xmlns:a="http://schemas.openxmlformats.org/drawingml/2006/main" name="14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3.xml><?xml version="1.0" encoding="utf-8"?>
<a:theme xmlns:a="http://schemas.openxmlformats.org/drawingml/2006/main" name="15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4.xml><?xml version="1.0" encoding="utf-8"?>
<a:theme xmlns:a="http://schemas.openxmlformats.org/drawingml/2006/main" name="15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5.xml><?xml version="1.0" encoding="utf-8"?>
<a:theme xmlns:a="http://schemas.openxmlformats.org/drawingml/2006/main" name="15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6.xml><?xml version="1.0" encoding="utf-8"?>
<a:theme xmlns:a="http://schemas.openxmlformats.org/drawingml/2006/main" name="15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7.xml><?xml version="1.0" encoding="utf-8"?>
<a:theme xmlns:a="http://schemas.openxmlformats.org/drawingml/2006/main" name="15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8.xml><?xml version="1.0" encoding="utf-8"?>
<a:theme xmlns:a="http://schemas.openxmlformats.org/drawingml/2006/main" name="15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9.xml><?xml version="1.0" encoding="utf-8"?>
<a:theme xmlns:a="http://schemas.openxmlformats.org/drawingml/2006/main" name="15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0.xml><?xml version="1.0" encoding="utf-8"?>
<a:theme xmlns:a="http://schemas.openxmlformats.org/drawingml/2006/main" name="15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1.xml><?xml version="1.0" encoding="utf-8"?>
<a:theme xmlns:a="http://schemas.openxmlformats.org/drawingml/2006/main" name="15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2.xml><?xml version="1.0" encoding="utf-8"?>
<a:theme xmlns:a="http://schemas.openxmlformats.org/drawingml/2006/main" name="15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3.xml><?xml version="1.0" encoding="utf-8"?>
<a:theme xmlns:a="http://schemas.openxmlformats.org/drawingml/2006/main" name="16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4.xml><?xml version="1.0" encoding="utf-8"?>
<a:theme xmlns:a="http://schemas.openxmlformats.org/drawingml/2006/main" name="16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5.xml><?xml version="1.0" encoding="utf-8"?>
<a:theme xmlns:a="http://schemas.openxmlformats.org/drawingml/2006/main" name="16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6.xml><?xml version="1.0" encoding="utf-8"?>
<a:theme xmlns:a="http://schemas.openxmlformats.org/drawingml/2006/main" name="16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7.xml><?xml version="1.0" encoding="utf-8"?>
<a:theme xmlns:a="http://schemas.openxmlformats.org/drawingml/2006/main" name="16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8.xml><?xml version="1.0" encoding="utf-8"?>
<a:theme xmlns:a="http://schemas.openxmlformats.org/drawingml/2006/main" name="16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9.xml><?xml version="1.0" encoding="utf-8"?>
<a:theme xmlns:a="http://schemas.openxmlformats.org/drawingml/2006/main" name="16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0.xml><?xml version="1.0" encoding="utf-8"?>
<a:theme xmlns:a="http://schemas.openxmlformats.org/drawingml/2006/main" name="16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1.xml><?xml version="1.0" encoding="utf-8"?>
<a:theme xmlns:a="http://schemas.openxmlformats.org/drawingml/2006/main" name="16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2.xml><?xml version="1.0" encoding="utf-8"?>
<a:theme xmlns:a="http://schemas.openxmlformats.org/drawingml/2006/main" name="16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3.xml><?xml version="1.0" encoding="utf-8"?>
<a:theme xmlns:a="http://schemas.openxmlformats.org/drawingml/2006/main" name="17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4.xml><?xml version="1.0" encoding="utf-8"?>
<a:theme xmlns:a="http://schemas.openxmlformats.org/drawingml/2006/main" name="17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5.xml><?xml version="1.0" encoding="utf-8"?>
<a:theme xmlns:a="http://schemas.openxmlformats.org/drawingml/2006/main" name="17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6.xml><?xml version="1.0" encoding="utf-8"?>
<a:theme xmlns:a="http://schemas.openxmlformats.org/drawingml/2006/main" name="17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7.xml><?xml version="1.0" encoding="utf-8"?>
<a:theme xmlns:a="http://schemas.openxmlformats.org/drawingml/2006/main" name="17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8.xml><?xml version="1.0" encoding="utf-8"?>
<a:theme xmlns:a="http://schemas.openxmlformats.org/drawingml/2006/main" name="17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9.xml><?xml version="1.0" encoding="utf-8"?>
<a:theme xmlns:a="http://schemas.openxmlformats.org/drawingml/2006/main" name="17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0.xml><?xml version="1.0" encoding="utf-8"?>
<a:theme xmlns:a="http://schemas.openxmlformats.org/drawingml/2006/main" name="17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1.xml><?xml version="1.0" encoding="utf-8"?>
<a:theme xmlns:a="http://schemas.openxmlformats.org/drawingml/2006/main" name="17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2.xml><?xml version="1.0" encoding="utf-8"?>
<a:theme xmlns:a="http://schemas.openxmlformats.org/drawingml/2006/main" name="17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3.xml><?xml version="1.0" encoding="utf-8"?>
<a:theme xmlns:a="http://schemas.openxmlformats.org/drawingml/2006/main" name="18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4.xml><?xml version="1.0" encoding="utf-8"?>
<a:theme xmlns:a="http://schemas.openxmlformats.org/drawingml/2006/main" name="18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 3">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1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1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2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2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2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2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2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2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2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2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2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3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3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3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3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3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8.xml><?xml version="1.0" encoding="utf-8"?>
<a:theme xmlns:a="http://schemas.openxmlformats.org/drawingml/2006/main" name="3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9.xml><?xml version="1.0" encoding="utf-8"?>
<a:theme xmlns:a="http://schemas.openxmlformats.org/drawingml/2006/main" name="3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0.xml><?xml version="1.0" encoding="utf-8"?>
<a:theme xmlns:a="http://schemas.openxmlformats.org/drawingml/2006/main" name="3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1.xml><?xml version="1.0" encoding="utf-8"?>
<a:theme xmlns:a="http://schemas.openxmlformats.org/drawingml/2006/main" name="3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2.xml><?xml version="1.0" encoding="utf-8"?>
<a:theme xmlns:a="http://schemas.openxmlformats.org/drawingml/2006/main" name="3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3.xml><?xml version="1.0" encoding="utf-8"?>
<a:theme xmlns:a="http://schemas.openxmlformats.org/drawingml/2006/main" name="4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4.xml><?xml version="1.0" encoding="utf-8"?>
<a:theme xmlns:a="http://schemas.openxmlformats.org/drawingml/2006/main" name="4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5.xml><?xml version="1.0" encoding="utf-8"?>
<a:theme xmlns:a="http://schemas.openxmlformats.org/drawingml/2006/main" name="4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6.xml><?xml version="1.0" encoding="utf-8"?>
<a:theme xmlns:a="http://schemas.openxmlformats.org/drawingml/2006/main" name="4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7.xml><?xml version="1.0" encoding="utf-8"?>
<a:theme xmlns:a="http://schemas.openxmlformats.org/drawingml/2006/main" name="4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8.xml><?xml version="1.0" encoding="utf-8"?>
<a:theme xmlns:a="http://schemas.openxmlformats.org/drawingml/2006/main" name="4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9.xml><?xml version="1.0" encoding="utf-8"?>
<a:theme xmlns:a="http://schemas.openxmlformats.org/drawingml/2006/main" name="4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0.xml><?xml version="1.0" encoding="utf-8"?>
<a:theme xmlns:a="http://schemas.openxmlformats.org/drawingml/2006/main" name="4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1.xml><?xml version="1.0" encoding="utf-8"?>
<a:theme xmlns:a="http://schemas.openxmlformats.org/drawingml/2006/main" name="4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2.xml><?xml version="1.0" encoding="utf-8"?>
<a:theme xmlns:a="http://schemas.openxmlformats.org/drawingml/2006/main" name="4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3.xml><?xml version="1.0" encoding="utf-8"?>
<a:theme xmlns:a="http://schemas.openxmlformats.org/drawingml/2006/main" name="5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4.xml><?xml version="1.0" encoding="utf-8"?>
<a:theme xmlns:a="http://schemas.openxmlformats.org/drawingml/2006/main" name="5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5.xml><?xml version="1.0" encoding="utf-8"?>
<a:theme xmlns:a="http://schemas.openxmlformats.org/drawingml/2006/main" name="5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6.xml><?xml version="1.0" encoding="utf-8"?>
<a:theme xmlns:a="http://schemas.openxmlformats.org/drawingml/2006/main" name="5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7.xml><?xml version="1.0" encoding="utf-8"?>
<a:theme xmlns:a="http://schemas.openxmlformats.org/drawingml/2006/main" name="5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8.xml><?xml version="1.0" encoding="utf-8"?>
<a:theme xmlns:a="http://schemas.openxmlformats.org/drawingml/2006/main" name="5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9.xml><?xml version="1.0" encoding="utf-8"?>
<a:theme xmlns:a="http://schemas.openxmlformats.org/drawingml/2006/main" name="5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0.xml><?xml version="1.0" encoding="utf-8"?>
<a:theme xmlns:a="http://schemas.openxmlformats.org/drawingml/2006/main" name="5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1.xml><?xml version="1.0" encoding="utf-8"?>
<a:theme xmlns:a="http://schemas.openxmlformats.org/drawingml/2006/main" name="5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2.xml><?xml version="1.0" encoding="utf-8"?>
<a:theme xmlns:a="http://schemas.openxmlformats.org/drawingml/2006/main" name="5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3.xml><?xml version="1.0" encoding="utf-8"?>
<a:theme xmlns:a="http://schemas.openxmlformats.org/drawingml/2006/main" name="6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4.xml><?xml version="1.0" encoding="utf-8"?>
<a:theme xmlns:a="http://schemas.openxmlformats.org/drawingml/2006/main" name="6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5.xml><?xml version="1.0" encoding="utf-8"?>
<a:theme xmlns:a="http://schemas.openxmlformats.org/drawingml/2006/main" name="6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6.xml><?xml version="1.0" encoding="utf-8"?>
<a:theme xmlns:a="http://schemas.openxmlformats.org/drawingml/2006/main" name="6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7.xml><?xml version="1.0" encoding="utf-8"?>
<a:theme xmlns:a="http://schemas.openxmlformats.org/drawingml/2006/main" name="6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8.xml><?xml version="1.0" encoding="utf-8"?>
<a:theme xmlns:a="http://schemas.openxmlformats.org/drawingml/2006/main" name="6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9.xml><?xml version="1.0" encoding="utf-8"?>
<a:theme xmlns:a="http://schemas.openxmlformats.org/drawingml/2006/main" name="6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0.xml><?xml version="1.0" encoding="utf-8"?>
<a:theme xmlns:a="http://schemas.openxmlformats.org/drawingml/2006/main" name="6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1.xml><?xml version="1.0" encoding="utf-8"?>
<a:theme xmlns:a="http://schemas.openxmlformats.org/drawingml/2006/main" name="6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2.xml><?xml version="1.0" encoding="utf-8"?>
<a:theme xmlns:a="http://schemas.openxmlformats.org/drawingml/2006/main" name="6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3.xml><?xml version="1.0" encoding="utf-8"?>
<a:theme xmlns:a="http://schemas.openxmlformats.org/drawingml/2006/main" name="7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4.xml><?xml version="1.0" encoding="utf-8"?>
<a:theme xmlns:a="http://schemas.openxmlformats.org/drawingml/2006/main" name="7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5.xml><?xml version="1.0" encoding="utf-8"?>
<a:theme xmlns:a="http://schemas.openxmlformats.org/drawingml/2006/main" name="7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6.xml><?xml version="1.0" encoding="utf-8"?>
<a:theme xmlns:a="http://schemas.openxmlformats.org/drawingml/2006/main" name="7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7.xml><?xml version="1.0" encoding="utf-8"?>
<a:theme xmlns:a="http://schemas.openxmlformats.org/drawingml/2006/main" name="7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8.xml><?xml version="1.0" encoding="utf-8"?>
<a:theme xmlns:a="http://schemas.openxmlformats.org/drawingml/2006/main" name="7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9.xml><?xml version="1.0" encoding="utf-8"?>
<a:theme xmlns:a="http://schemas.openxmlformats.org/drawingml/2006/main" name="7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0.xml><?xml version="1.0" encoding="utf-8"?>
<a:theme xmlns:a="http://schemas.openxmlformats.org/drawingml/2006/main" name="7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1.xml><?xml version="1.0" encoding="utf-8"?>
<a:theme xmlns:a="http://schemas.openxmlformats.org/drawingml/2006/main" name="7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2.xml><?xml version="1.0" encoding="utf-8"?>
<a:theme xmlns:a="http://schemas.openxmlformats.org/drawingml/2006/main" name="7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3.xml><?xml version="1.0" encoding="utf-8"?>
<a:theme xmlns:a="http://schemas.openxmlformats.org/drawingml/2006/main" name="8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4.xml><?xml version="1.0" encoding="utf-8"?>
<a:theme xmlns:a="http://schemas.openxmlformats.org/drawingml/2006/main" name="8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5.xml><?xml version="1.0" encoding="utf-8"?>
<a:theme xmlns:a="http://schemas.openxmlformats.org/drawingml/2006/main" name="8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6.xml><?xml version="1.0" encoding="utf-8"?>
<a:theme xmlns:a="http://schemas.openxmlformats.org/drawingml/2006/main" name="8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7.xml><?xml version="1.0" encoding="utf-8"?>
<a:theme xmlns:a="http://schemas.openxmlformats.org/drawingml/2006/main" name="8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8.xml><?xml version="1.0" encoding="utf-8"?>
<a:theme xmlns:a="http://schemas.openxmlformats.org/drawingml/2006/main" name="8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9.xml><?xml version="1.0" encoding="utf-8"?>
<a:theme xmlns:a="http://schemas.openxmlformats.org/drawingml/2006/main" name="8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0.xml><?xml version="1.0" encoding="utf-8"?>
<a:theme xmlns:a="http://schemas.openxmlformats.org/drawingml/2006/main" name="87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1.xml><?xml version="1.0" encoding="utf-8"?>
<a:theme xmlns:a="http://schemas.openxmlformats.org/drawingml/2006/main" name="88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2.xml><?xml version="1.0" encoding="utf-8"?>
<a:theme xmlns:a="http://schemas.openxmlformats.org/drawingml/2006/main" name="89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3.xml><?xml version="1.0" encoding="utf-8"?>
<a:theme xmlns:a="http://schemas.openxmlformats.org/drawingml/2006/main" name="90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4.xml><?xml version="1.0" encoding="utf-8"?>
<a:theme xmlns:a="http://schemas.openxmlformats.org/drawingml/2006/main" name="91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5.xml><?xml version="1.0" encoding="utf-8"?>
<a:theme xmlns:a="http://schemas.openxmlformats.org/drawingml/2006/main" name="92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6.xml><?xml version="1.0" encoding="utf-8"?>
<a:theme xmlns:a="http://schemas.openxmlformats.org/drawingml/2006/main" name="93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7.xml><?xml version="1.0" encoding="utf-8"?>
<a:theme xmlns:a="http://schemas.openxmlformats.org/drawingml/2006/main" name="94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8.xml><?xml version="1.0" encoding="utf-8"?>
<a:theme xmlns:a="http://schemas.openxmlformats.org/drawingml/2006/main" name="95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9.xml><?xml version="1.0" encoding="utf-8"?>
<a:theme xmlns:a="http://schemas.openxmlformats.org/drawingml/2006/main" name="96_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t" latinLnBrk="0" hangingPunct="1">
          <a:lnSpc>
            <a:spcPct val="100000"/>
          </a:lnSpc>
          <a:spcBef>
            <a:spcPct val="0"/>
          </a:spcBef>
          <a:spcAft>
            <a:spcPct val="0"/>
          </a:spcAft>
          <a:buClrTx/>
          <a:buSzTx/>
          <a:buFontTx/>
          <a:buNone/>
          <a:defRPr kumimoji="0" lang="zh-CN" altLang="en-US" sz="1000" b="0" i="0" u="none" strike="noStrike" cap="none" normalizeH="0" baseline="0" smtClean="0">
            <a:ln>
              <a:noFill/>
            </a:ln>
            <a:solidFill>
              <a:schemeClr val="tx1"/>
            </a:solidFill>
            <a:effectLst/>
            <a:latin typeface="FrutigerNext LT Regular" pitchFamily="34" charset="0"/>
            <a:ea typeface="宋体" panose="02010600030101010101" pitchFamily="2" charset="-122"/>
          </a:defRPr>
        </a:defPPr>
      </a:lstStyle>
    </a:lnDef>
    <a:txDef>
      <a:spPr bwMode="auto">
        <a:noFill/>
        <a:ln w="9525" algn="ctr">
          <a:noFill/>
          <a:miter lim="800000"/>
        </a:ln>
      </a:spPr>
      <a:bodyPr vert="horz" wrap="square" lIns="87802" tIns="43901" rIns="87802" bIns="43901" numCol="1" anchor="ctr" anchorCtr="0" compatLnSpc="1"/>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11106</Words>
  <Application>WPS 演示</Application>
  <PresentationFormat>宽屏</PresentationFormat>
  <Paragraphs>1044</Paragraphs>
  <Slides>70</Slides>
  <Notes>544</Notes>
  <HiddenSlides>12</HiddenSlides>
  <MMClips>0</MMClips>
  <ScaleCrop>false</ScaleCrop>
  <HeadingPairs>
    <vt:vector size="6" baseType="variant">
      <vt:variant>
        <vt:lpstr>已用的字体</vt:lpstr>
      </vt:variant>
      <vt:variant>
        <vt:i4>18</vt:i4>
      </vt:variant>
      <vt:variant>
        <vt:lpstr>主题</vt:lpstr>
      </vt:variant>
      <vt:variant>
        <vt:i4>184</vt:i4>
      </vt:variant>
      <vt:variant>
        <vt:lpstr>幻灯片标题</vt:lpstr>
      </vt:variant>
      <vt:variant>
        <vt:i4>70</vt:i4>
      </vt:variant>
    </vt:vector>
  </HeadingPairs>
  <TitlesOfParts>
    <vt:vector size="272" baseType="lpstr">
      <vt:lpstr>Arial</vt:lpstr>
      <vt:lpstr>宋体</vt:lpstr>
      <vt:lpstr>Wingdings</vt:lpstr>
      <vt:lpstr>FrutigerNext LT Regular</vt:lpstr>
      <vt:lpstr>黑体</vt:lpstr>
      <vt:lpstr>微软雅黑</vt:lpstr>
      <vt:lpstr>FrutigerNext LT Medium</vt:lpstr>
      <vt:lpstr>FrutigerNext LT Light</vt:lpstr>
      <vt:lpstr>Calibri</vt:lpstr>
      <vt:lpstr>方正黑体简体</vt:lpstr>
      <vt:lpstr>文鼎新艺体简</vt:lpstr>
      <vt:lpstr>华文细黑</vt:lpstr>
      <vt:lpstr>CordiaUPC</vt:lpstr>
      <vt:lpstr>Microsoft Sans Serif</vt:lpstr>
      <vt:lpstr>Arial Unicode MS</vt:lpstr>
      <vt:lpstr>Courier New</vt:lpstr>
      <vt:lpstr>Times New Roman</vt:lpstr>
      <vt:lpstr>Segoe Print</vt:lpstr>
      <vt:lpstr>人才生态发展部-母版</vt:lpstr>
      <vt:lpstr>2_主题1</vt:lpstr>
      <vt:lpstr>1_主题1</vt:lpstr>
      <vt:lpstr>1_人才生态发展部-母版</vt:lpstr>
      <vt:lpstr>2_人才生态发展部-母版</vt:lpstr>
      <vt:lpstr>3_人才生态发展部-母版</vt:lpstr>
      <vt:lpstr>4_人才生态发展部-母版</vt:lpstr>
      <vt:lpstr>5_人才生态发展部-母版</vt:lpstr>
      <vt:lpstr>6_人才生态发展部-母版</vt:lpstr>
      <vt:lpstr>7_人才生态发展部-母版</vt:lpstr>
      <vt:lpstr>8_人才生态发展部-母版</vt:lpstr>
      <vt:lpstr>9_人才生态发展部-母版</vt:lpstr>
      <vt:lpstr>10_人才生态发展部-母版</vt:lpstr>
      <vt:lpstr>11_人才生态发展部-母版</vt:lpstr>
      <vt:lpstr>12_人才生态发展部-母版</vt:lpstr>
      <vt:lpstr>13_人才生态发展部-母版</vt:lpstr>
      <vt:lpstr>14_人才生态发展部-母版</vt:lpstr>
      <vt:lpstr>15_人才生态发展部-母版</vt:lpstr>
      <vt:lpstr>16_人才生态发展部-母版</vt:lpstr>
      <vt:lpstr>17_人才生态发展部-母版</vt:lpstr>
      <vt:lpstr>18_人才生态发展部-母版</vt:lpstr>
      <vt:lpstr>19_人才生态发展部-母版</vt:lpstr>
      <vt:lpstr>20_人才生态发展部-母版</vt:lpstr>
      <vt:lpstr>21_人才生态发展部-母版</vt:lpstr>
      <vt:lpstr>22_人才生态发展部-母版</vt:lpstr>
      <vt:lpstr>23_人才生态发展部-母版</vt:lpstr>
      <vt:lpstr>24_人才生态发展部-母版</vt:lpstr>
      <vt:lpstr>25_人才生态发展部-母版</vt:lpstr>
      <vt:lpstr>26_人才生态发展部-母版</vt:lpstr>
      <vt:lpstr>27_人才生态发展部-母版</vt:lpstr>
      <vt:lpstr>28_人才生态发展部-母版</vt:lpstr>
      <vt:lpstr>29_人才生态发展部-母版</vt:lpstr>
      <vt:lpstr>30_人才生态发展部-母版</vt:lpstr>
      <vt:lpstr>31_人才生态发展部-母版</vt:lpstr>
      <vt:lpstr>32_人才生态发展部-母版</vt:lpstr>
      <vt:lpstr>33_人才生态发展部-母版</vt:lpstr>
      <vt:lpstr>34_人才生态发展部-母版</vt:lpstr>
      <vt:lpstr>35_人才生态发展部-母版</vt:lpstr>
      <vt:lpstr>36_人才生态发展部-母版</vt:lpstr>
      <vt:lpstr>37_人才生态发展部-母版</vt:lpstr>
      <vt:lpstr>38_人才生态发展部-母版</vt:lpstr>
      <vt:lpstr>39_人才生态发展部-母版</vt:lpstr>
      <vt:lpstr>40_人才生态发展部-母版</vt:lpstr>
      <vt:lpstr>41_人才生态发展部-母版</vt:lpstr>
      <vt:lpstr>42_人才生态发展部-母版</vt:lpstr>
      <vt:lpstr>43_人才生态发展部-母版</vt:lpstr>
      <vt:lpstr>44_人才生态发展部-母版</vt:lpstr>
      <vt:lpstr>45_人才生态发展部-母版</vt:lpstr>
      <vt:lpstr>46_人才生态发展部-母版</vt:lpstr>
      <vt:lpstr>47_人才生态发展部-母版</vt:lpstr>
      <vt:lpstr>48_人才生态发展部-母版</vt:lpstr>
      <vt:lpstr>49_人才生态发展部-母版</vt:lpstr>
      <vt:lpstr>50_人才生态发展部-母版</vt:lpstr>
      <vt:lpstr>51_人才生态发展部-母版</vt:lpstr>
      <vt:lpstr>52_人才生态发展部-母版</vt:lpstr>
      <vt:lpstr>53_人才生态发展部-母版</vt:lpstr>
      <vt:lpstr>54_人才生态发展部-母版</vt:lpstr>
      <vt:lpstr>55_人才生态发展部-母版</vt:lpstr>
      <vt:lpstr>56_人才生态发展部-母版</vt:lpstr>
      <vt:lpstr>57_人才生态发展部-母版</vt:lpstr>
      <vt:lpstr>58_人才生态发展部-母版</vt:lpstr>
      <vt:lpstr>59_人才生态发展部-母版</vt:lpstr>
      <vt:lpstr>60_人才生态发展部-母版</vt:lpstr>
      <vt:lpstr>61_人才生态发展部-母版</vt:lpstr>
      <vt:lpstr>62_人才生态发展部-母版</vt:lpstr>
      <vt:lpstr>63_人才生态发展部-母版</vt:lpstr>
      <vt:lpstr>64_人才生态发展部-母版</vt:lpstr>
      <vt:lpstr>65_人才生态发展部-母版</vt:lpstr>
      <vt:lpstr>66_人才生态发展部-母版</vt:lpstr>
      <vt:lpstr>67_人才生态发展部-母版</vt:lpstr>
      <vt:lpstr>68_人才生态发展部-母版</vt:lpstr>
      <vt:lpstr>69_人才生态发展部-母版</vt:lpstr>
      <vt:lpstr>70_人才生态发展部-母版</vt:lpstr>
      <vt:lpstr>71_人才生态发展部-母版</vt:lpstr>
      <vt:lpstr>72_人才生态发展部-母版</vt:lpstr>
      <vt:lpstr>73_人才生态发展部-母版</vt:lpstr>
      <vt:lpstr>74_人才生态发展部-母版</vt:lpstr>
      <vt:lpstr>75_人才生态发展部-母版</vt:lpstr>
      <vt:lpstr>76_人才生态发展部-母版</vt:lpstr>
      <vt:lpstr>77_人才生态发展部-母版</vt:lpstr>
      <vt:lpstr>78_人才生态发展部-母版</vt:lpstr>
      <vt:lpstr>79_人才生态发展部-母版</vt:lpstr>
      <vt:lpstr>80_人才生态发展部-母版</vt:lpstr>
      <vt:lpstr>81_人才生态发展部-母版</vt:lpstr>
      <vt:lpstr>82_人才生态发展部-母版</vt:lpstr>
      <vt:lpstr>83_人才生态发展部-母版</vt:lpstr>
      <vt:lpstr>84_人才生态发展部-母版</vt:lpstr>
      <vt:lpstr>85_人才生态发展部-母版</vt:lpstr>
      <vt:lpstr>86_人才生态发展部-母版</vt:lpstr>
      <vt:lpstr>87_人才生态发展部-母版</vt:lpstr>
      <vt:lpstr>88_人才生态发展部-母版</vt:lpstr>
      <vt:lpstr>89_人才生态发展部-母版</vt:lpstr>
      <vt:lpstr>90_人才生态发展部-母版</vt:lpstr>
      <vt:lpstr>91_人才生态发展部-母版</vt:lpstr>
      <vt:lpstr>92_人才生态发展部-母版</vt:lpstr>
      <vt:lpstr>93_人才生态发展部-母版</vt:lpstr>
      <vt:lpstr>94_人才生态发展部-母版</vt:lpstr>
      <vt:lpstr>95_人才生态发展部-母版</vt:lpstr>
      <vt:lpstr>96_人才生态发展部-母版</vt:lpstr>
      <vt:lpstr>97_人才生态发展部-母版</vt:lpstr>
      <vt:lpstr>98_人才生态发展部-母版</vt:lpstr>
      <vt:lpstr>99_人才生态发展部-母版</vt:lpstr>
      <vt:lpstr>100_人才生态发展部-母版</vt:lpstr>
      <vt:lpstr>101_人才生态发展部-母版</vt:lpstr>
      <vt:lpstr>102_人才生态发展部-母版</vt:lpstr>
      <vt:lpstr>103_人才生态发展部-母版</vt:lpstr>
      <vt:lpstr>104_人才生态发展部-母版</vt:lpstr>
      <vt:lpstr>105_人才生态发展部-母版</vt:lpstr>
      <vt:lpstr>106_人才生态发展部-母版</vt:lpstr>
      <vt:lpstr>107_人才生态发展部-母版</vt:lpstr>
      <vt:lpstr>108_人才生态发展部-母版</vt:lpstr>
      <vt:lpstr>109_人才生态发展部-母版</vt:lpstr>
      <vt:lpstr>110_人才生态发展部-母版</vt:lpstr>
      <vt:lpstr>111_人才生态发展部-母版</vt:lpstr>
      <vt:lpstr>112_人才生态发展部-母版</vt:lpstr>
      <vt:lpstr>113_人才生态发展部-母版</vt:lpstr>
      <vt:lpstr>114_人才生态发展部-母版</vt:lpstr>
      <vt:lpstr>115_人才生态发展部-母版</vt:lpstr>
      <vt:lpstr>116_人才生态发展部-母版</vt:lpstr>
      <vt:lpstr>117_人才生态发展部-母版</vt:lpstr>
      <vt:lpstr>118_人才生态发展部-母版</vt:lpstr>
      <vt:lpstr>119_人才生态发展部-母版</vt:lpstr>
      <vt:lpstr>120_人才生态发展部-母版</vt:lpstr>
      <vt:lpstr>121_人才生态发展部-母版</vt:lpstr>
      <vt:lpstr>122_人才生态发展部-母版</vt:lpstr>
      <vt:lpstr>123_人才生态发展部-母版</vt:lpstr>
      <vt:lpstr>124_人才生态发展部-母版</vt:lpstr>
      <vt:lpstr>125_人才生态发展部-母版</vt:lpstr>
      <vt:lpstr>126_人才生态发展部-母版</vt:lpstr>
      <vt:lpstr>127_人才生态发展部-母版</vt:lpstr>
      <vt:lpstr>128_人才生态发展部-母版</vt:lpstr>
      <vt:lpstr>129_人才生态发展部-母版</vt:lpstr>
      <vt:lpstr>130_人才生态发展部-母版</vt:lpstr>
      <vt:lpstr>131_人才生态发展部-母版</vt:lpstr>
      <vt:lpstr>132_人才生态发展部-母版</vt:lpstr>
      <vt:lpstr>133_人才生态发展部-母版</vt:lpstr>
      <vt:lpstr>134_人才生态发展部-母版</vt:lpstr>
      <vt:lpstr>135_人才生态发展部-母版</vt:lpstr>
      <vt:lpstr>136_人才生态发展部-母版</vt:lpstr>
      <vt:lpstr>137_人才生态发展部-母版</vt:lpstr>
      <vt:lpstr>138_人才生态发展部-母版</vt:lpstr>
      <vt:lpstr>139_人才生态发展部-母版</vt:lpstr>
      <vt:lpstr>140_人才生态发展部-母版</vt:lpstr>
      <vt:lpstr>141_人才生态发展部-母版</vt:lpstr>
      <vt:lpstr>142_人才生态发展部-母版</vt:lpstr>
      <vt:lpstr>143_人才生态发展部-母版</vt:lpstr>
      <vt:lpstr>144_人才生态发展部-母版</vt:lpstr>
      <vt:lpstr>145_人才生态发展部-母版</vt:lpstr>
      <vt:lpstr>146_人才生态发展部-母版</vt:lpstr>
      <vt:lpstr>147_人才生态发展部-母版</vt:lpstr>
      <vt:lpstr>148_人才生态发展部-母版</vt:lpstr>
      <vt:lpstr>149_人才生态发展部-母版</vt:lpstr>
      <vt:lpstr>150_人才生态发展部-母版</vt:lpstr>
      <vt:lpstr>151_人才生态发展部-母版</vt:lpstr>
      <vt:lpstr>152_人才生态发展部-母版</vt:lpstr>
      <vt:lpstr>153_人才生态发展部-母版</vt:lpstr>
      <vt:lpstr>154_人才生态发展部-母版</vt:lpstr>
      <vt:lpstr>155_人才生态发展部-母版</vt:lpstr>
      <vt:lpstr>156_人才生态发展部-母版</vt:lpstr>
      <vt:lpstr>157_人才生态发展部-母版</vt:lpstr>
      <vt:lpstr>158_人才生态发展部-母版</vt:lpstr>
      <vt:lpstr>159_人才生态发展部-母版</vt:lpstr>
      <vt:lpstr>160_人才生态发展部-母版</vt:lpstr>
      <vt:lpstr>161_人才生态发展部-母版</vt:lpstr>
      <vt:lpstr>162_人才生态发展部-母版</vt:lpstr>
      <vt:lpstr>163_人才生态发展部-母版</vt:lpstr>
      <vt:lpstr>164_人才生态发展部-母版</vt:lpstr>
      <vt:lpstr>165_人才生态发展部-母版</vt:lpstr>
      <vt:lpstr>166_人才生态发展部-母版</vt:lpstr>
      <vt:lpstr>167_人才生态发展部-母版</vt:lpstr>
      <vt:lpstr>168_人才生态发展部-母版</vt:lpstr>
      <vt:lpstr>169_人才生态发展部-母版</vt:lpstr>
      <vt:lpstr>170_人才生态发展部-母版</vt:lpstr>
      <vt:lpstr>171_人才生态发展部-母版</vt:lpstr>
      <vt:lpstr>172_人才生态发展部-母版</vt:lpstr>
      <vt:lpstr>173_人才生态发展部-母版</vt:lpstr>
      <vt:lpstr>174_人才生态发展部-母版</vt:lpstr>
      <vt:lpstr>175_人才生态发展部-母版</vt:lpstr>
      <vt:lpstr>176_人才生态发展部-母版</vt:lpstr>
      <vt:lpstr>177_人才生态发展部-母版</vt:lpstr>
      <vt:lpstr>178_人才生态发展部-母版</vt:lpstr>
      <vt:lpstr>179_人才生态发展部-母版</vt:lpstr>
      <vt:lpstr>180_人才生态发展部-母版</vt:lpstr>
      <vt:lpstr>181_人才生态发展部-母版</vt:lpstr>
      <vt:lpstr>应用部署和发布</vt:lpstr>
      <vt:lpstr>PowerPoint 演示文稿</vt:lpstr>
      <vt:lpstr>PowerPoint 演示文稿</vt:lpstr>
      <vt:lpstr>PowerPoint 演示文稿</vt:lpstr>
      <vt:lpstr>应用部署与发布概述 </vt:lpstr>
      <vt:lpstr>PowerPoint 演示文稿</vt:lpstr>
      <vt:lpstr>PowerPoint 演示文稿</vt:lpstr>
      <vt:lpstr>开发环境概述 </vt:lpstr>
      <vt:lpstr>开发环境搭建流程</vt:lpstr>
      <vt:lpstr>云服务器的主要参数指标</vt:lpstr>
      <vt:lpstr>计费方式 &amp; 区域</vt:lpstr>
      <vt:lpstr>CPU架构</vt:lpstr>
      <vt:lpstr>云服务器机型规格</vt:lpstr>
      <vt:lpstr>镜像</vt:lpstr>
      <vt:lpstr>系统盘</vt:lpstr>
      <vt:lpstr>弹性公网IP</vt:lpstr>
      <vt:lpstr>BGP类型</vt:lpstr>
      <vt:lpstr>共享带宽</vt:lpstr>
      <vt:lpstr>云服务器创建流程</vt:lpstr>
      <vt:lpstr>登录公有云，选择产品</vt:lpstr>
      <vt:lpstr>选择配置参数</vt:lpstr>
      <vt:lpstr>基础配置</vt:lpstr>
      <vt:lpstr>网络配置</vt:lpstr>
      <vt:lpstr>高级配置</vt:lpstr>
      <vt:lpstr>完成配置</vt:lpstr>
      <vt:lpstr>完成购买，返回云服务列表</vt:lpstr>
      <vt:lpstr>PowerPoint 演示文稿</vt:lpstr>
      <vt:lpstr>编译</vt:lpstr>
      <vt:lpstr>为什么会有交叉编译？</vt:lpstr>
      <vt:lpstr>环境准备</vt:lpstr>
      <vt:lpstr>环境搭建和验证流程</vt:lpstr>
      <vt:lpstr>安装配置交叉编译环境 （1）</vt:lpstr>
      <vt:lpstr>安装配置交叉编译环境 （2）</vt:lpstr>
      <vt:lpstr>交叉编译器验证</vt:lpstr>
      <vt:lpstr>PowerPoint 演示文稿</vt:lpstr>
      <vt:lpstr>PowerPoint 演示文稿</vt:lpstr>
      <vt:lpstr>PowerPoint 演示文稿</vt:lpstr>
      <vt:lpstr>PowerPoint 演示文稿</vt:lpstr>
      <vt:lpstr>Linux安装软件 </vt:lpstr>
      <vt:lpstr>PowerPoint 演示文稿</vt:lpstr>
      <vt:lpstr>RPM概述</vt:lpstr>
      <vt:lpstr>RPMbuild</vt:lpstr>
      <vt:lpstr>RPM包制作流程</vt:lpstr>
      <vt:lpstr>PowerPoint 演示文稿</vt:lpstr>
      <vt:lpstr>环境准备</vt:lpstr>
      <vt:lpstr>Redis源码包制作成RPM包</vt:lpstr>
      <vt:lpstr>Redis源码包制作成RPM包</vt:lpstr>
      <vt:lpstr>Redis源码包制作成RPM包</vt:lpstr>
      <vt:lpstr>SPEC配置文件参数详解</vt:lpstr>
      <vt:lpstr>构建和安装RPM包</vt:lpstr>
      <vt:lpstr>备查</vt:lpstr>
      <vt:lpstr>PowerPoint 演示文稿</vt:lpstr>
      <vt:lpstr>PowerPoint 演示文稿</vt:lpstr>
      <vt:lpstr>PowerPoint 演示文稿</vt:lpstr>
      <vt:lpstr>PowerPoint 演示文稿</vt:lpstr>
      <vt:lpstr>镜像服务的简要介绍</vt:lpstr>
      <vt:lpstr>镜像制作流程</vt:lpstr>
      <vt:lpstr>通过云服务器创建Linux系统盘镜像（1）</vt:lpstr>
      <vt:lpstr>通过云服务器创建Linux系统盘镜像（2）</vt:lpstr>
      <vt:lpstr>通过云服务器创建Linux系统盘镜像（3）</vt:lpstr>
      <vt:lpstr>通过云服务器创建Linux系统盘镜像（4）</vt:lpstr>
      <vt:lpstr>PowerPoint 演示文稿</vt:lpstr>
      <vt:lpstr>通过私有镜像创建云服务器（1）</vt:lpstr>
      <vt:lpstr>通过私有镜像创建云服务器（2）</vt:lpstr>
      <vt:lpstr>PowerPoint 演示文稿</vt:lpstr>
      <vt:lpstr>PowerPoint 演示文稿</vt:lpstr>
      <vt:lpstr>PowerPoint 演示文稿</vt:lpstr>
      <vt:lpstr>PowerPoint 演示文稿</vt:lpstr>
      <vt:lpstr>PowerPoint 演示文稿</vt:lpstr>
      <vt:lpstr>PowerPoint 演示文稿</vt:lpstr>
    </vt:vector>
  </TitlesOfParts>
  <Company>Huawei Technologies Co.,Ltd.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0</dc:title>
  <dc:creator>c37402</dc:creator>
  <cp:lastModifiedBy>简简单单</cp:lastModifiedBy>
  <cp:revision>3513</cp:revision>
  <dcterms:created xsi:type="dcterms:W3CDTF">2003-08-21T06:48:00Z</dcterms:created>
  <dcterms:modified xsi:type="dcterms:W3CDTF">2020-05-23T06:38:39Z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(11)3UhSoOyFRqszoDxskLpj5cCgHy0/Ke5a2v36AUt5KrgSjqJy4EvmEMiX5YGaXFvp9/UK33Tw_x000d_ RaJW6EwaME9+dHZpcw3Qvwx3X7+7GB6JsqeHubWWQ6I3ypfAK+5vZMWsyNDf33Q+yGzlBfYD_x000d_ OIxQyuEVYPacOcTgO0GGMLWMsFSrAduWXi7lDNFdBfllJdxWMbs3FZsryX4VjGFDgDu63a6N_x000d_ xu0BGaqu6EF4Ju8poQ</vt:lpwstr>
  </property>
  <property fmtid="{D5CDD505-2E9C-101B-9397-08002B2CF9AE}" pid="3" name="_ms_pID_7253431">
    <vt:lpwstr>BMOYFB6vneTRz7L1g0JJ22H5/isfqcfzh5pBpQdNEd/89Bu2iKf9rF_x000d_ 8op/8IkqLeMh+keGDgdcj0lWvNSDrOiKETLVLHKf0dAV/wbUZ1Pl7vsyjFd1JF5Sf0W2EphX_x000d_ kKThqtFyyfZrx1rpBmQNejSbMMFaLTOhJRIkS1kte6dPRjiNcn8xXAQwCfg3MVqEesS/QFUS_x000d_ 0434uENqVn3WpAxX7t7QHrSfmaRXx4stZ0aQ</vt:lpwstr>
  </property>
  <property fmtid="{D5CDD505-2E9C-101B-9397-08002B2CF9AE}" pid="4" name="_ms_pID_7253432">
    <vt:lpwstr>GlOhGokx+m1IQbE70sXTnuxTIMf68mvALZnx_x000d_ Ap3/iFwG1LihCpUCHf3Bn2ll5x23Yax8rhDQQtrN1FnZFQ+cIj2o+7GIyP6ibG2HnXSKhrF0_x000d_ vPb1zyvTEXDg5RRTl9mncM3qDJ57f7PknXx06TDv+x7A8WWQj9+kQijlJ2TzwFBui7LtkmpH_x000d_ +mYGiVPOsW+HAtEsl7A7QZExQOhpwhAKMowhwI7jB8gr0KFQzNskLY</vt:lpwstr>
  </property>
  <property fmtid="{D5CDD505-2E9C-101B-9397-08002B2CF9AE}" pid="5" name="_ms_pID_7253433">
    <vt:lpwstr>wdIY6NepULtXPaJiBT_x000d_ /NMRWPBa1Alrv+5zAztbQlwb14ItSrxj60fGWez57M9Y3Nc4tyEb941dzOsuIhoTncg4RVmX_x000d_ eIeh+kU6g7eOHI10wgRC7DyP2ooQ+zhQFN0L7N5Mhaj1f9/5QtY13CoxxVFyGTcNauHWJ/c/_x000d_ xy0hCj36m3LnI3+Mp3x+uuharMKms1ddOydlHr6th8+Xl0sscO+2Zg0PmeesnZ8SxgDRDgR/</vt:lpwstr>
  </property>
  <property fmtid="{D5CDD505-2E9C-101B-9397-08002B2CF9AE}" pid="6" name="_ms_pID_7253434">
    <vt:lpwstr>_x000d_ 06fuLz5Gs8F0062xWxQ4bNWmlQvUIY4ng3ooElJg7LpATs2N9FWODlMO09ItIhhhfBl71QoV_x000d_ TtICtiXbCRS8Mgf/00AXGY8En0/xvatrf6I7cF468IRRjRyCdV90XxXwVeExV5j1jZDrC2Jq_x000d_ l5GwJ4VyV9PDCqrI+drn/Y0ThOgfgW1VVXGo11fNi/vEjhI9/V83n6i9wMsMQkvlBqW/TwEs_x000d_ 6YoFjibjQLqH5ZQL</vt:lpwstr>
  </property>
  <property fmtid="{D5CDD505-2E9C-101B-9397-08002B2CF9AE}" pid="7" name="_ms_pID_7253435">
    <vt:lpwstr>aGcNmArSL7sKVRrXgCFeQCME3tSlGMGc1nn3F68Tlh0VzDGXMvPzk5kK_x000d_ zswiwHIYB5Bp7la8BzkurY4rONAlJzypOuUxaz8M6JW8maYWkfR3VJZ9uDKrtHfxmF7oTknV_x000d_ 0D0s5bhsrWyCgRnFkF9vpWQ0HdNdJ/2yrkO382WhWcp+N1RcxBubAoHCpm0gsHtQiWYFGoBM_x000d_ oL2nyqm6y/khwj5dIudnbisyKT+S1wWA/t</vt:lpwstr>
  </property>
  <property fmtid="{D5CDD505-2E9C-101B-9397-08002B2CF9AE}" pid="8" name="_ms_pID_7253436">
    <vt:lpwstr>TPllG6Veed9GUlfwC8cLvU8QTryE4UhobeLDXG_x000d_ ei/t7XTbTtZri5zsO3DNoARD9e5R0QxzxMu5us2xNAlqcl2eWKopk7Zmn3kTYohGakKPewGh_x000d_ +QpZycsMjFwTpwdQ8yEfaFYb67HvULkFee89Nr2/rJ/FIQdYMD2wcY1bIxGR3TNy2EhIqUh/_x000d_ 0UOiZ8P9lZw1EVxEj6INNKvwYGinwlBZGf2zpYz8UKIDbXx/LEzD</vt:lpwstr>
  </property>
  <property fmtid="{D5CDD505-2E9C-101B-9397-08002B2CF9AE}" pid="9" name="_ms_pID_7253437">
    <vt:lpwstr>ebjDDi5yUz3Atc4gUDb5_x000d_ +tv7+/b3L3sSem+xAm+C56IrhQpLVAKzS4HQh4O4UlqzYfcAOwFKAvwL4r6PwKKbnvmtnSvL_x000d_ fZ/ANFRbTWLaGmxYEefif/jPJGJYmp0uxtoD913402+R83n60akKT2NMT0MpTW3OvYxduzAB_x000d_ EQ2MqKNVY8rsHdLmLSoQxG0nO9feCHgC9YQHC85IolID0ED8MatySi5CL3Xn0lEqewCJQP</vt:lpwstr>
  </property>
  <property fmtid="{D5CDD505-2E9C-101B-9397-08002B2CF9AE}" pid="10" name="_ms_pID_7253438">
    <vt:lpwstr>ab_x000d_ PK8okltMeequt+iVcpdTAysW/K+KW8jBtQQllcDU8kVAs9MhO5sS3OhKCLlTLqy3BUamtgTs_x000d_ Jk3FN3LzrqdNsepuI/v+XhoJU/MWFWnfULsbESAO1BriRWfUJ/2S0GUIASb4l0oCNvkNmlxC_x000d_ 8lhvj9JQArDZg4yz3vBb400F0TLXD1E4n1bhjCvs56P9B4TP1zZ/O5FsGRAXJ+zl68+jNdVz_x000d_ kH+o8OlUWk4t9E</vt:lpwstr>
  </property>
  <property fmtid="{D5CDD505-2E9C-101B-9397-08002B2CF9AE}" pid="11" name="_ms_pID_7253439">
    <vt:lpwstr>gIXfEEoigI1CkVl4g0ENU/CyZuFKpB682zRrdiQadZJHgCspzF0zSSAXy4_x000d_ VKOo5XvgowQ73d4FADinc5+tJv8wHX1LsFToDkFhTzPJqbAUQX1vsQzGvZxlQr78WPj+SQIE_x000d_ fGxkVPlx+pDPs6rnSNZTbRUQwRlfuqU/DsssWUnWyv1gW04vkIWVpodKl604OJ1cms6HPzbe_x000d_ Mzwm3Gft3+DwKhutUMlITUa1+DZtcPe9</vt:lpwstr>
  </property>
  <property fmtid="{D5CDD505-2E9C-101B-9397-08002B2CF9AE}" pid="12" name="_ms_pID_72534310">
    <vt:lpwstr>9Yf9LGFXEnVCZfwfIBUFCxe3M9gP60jstDzRuK52_x000d_ Xcp8/qWzZGKHAdKR4PEqJ+oEpao/6Go6gc41a7KkCXK47Fwt7JL0XCUh</vt:lpwstr>
  </property>
  <property fmtid="{D5CDD505-2E9C-101B-9397-08002B2CF9AE}" pid="13" name="_new_ms_pID_72543">
    <vt:lpwstr>(4)jNL0gM28At52Ieaf1valQ0LhCJhckLvJxApn9P4IOGXs2CxMSeBUEQOsYE7UL6xHmrDTkB0U
8XrwX0U2eGOvdKAbibq/OwBogqOvwFaAolHRNqNy2szIx/vIxGV3RldByVnAXNghwAf/C+Ny
nC0kXXrwMXgmyFvH5Z6NNWCVsONiwda3mR+L5JpGhOxLoPqs7SuuHSITb197MVyCXsGsK2ms
+l0YVy49NdVVuXoIAG</vt:lpwstr>
  </property>
  <property fmtid="{D5CDD505-2E9C-101B-9397-08002B2CF9AE}" pid="14" name="_new_ms_pID_725431">
    <vt:lpwstr>WNXmtkOaoMvO+RtN+AF98axcECtcDzeutF/RA/MuVrkTeP8na2B2yy
m1HCyY09R6IPysdOkoFKaGF95jn8IPRP7dOExBbQlWgSPqEZNo21+gLMWeFfBt+6pUhKdwFx
7ZPjMNuUrMypYPEZngI1VIdsJf4NZKyTLKZJ0nK7WxKub3aP/MoU61sfNyyw1Icb4IGb7OFn
9w8sA6NUyvf/2CAmXCRdXcc6p9josuAb8E0f</vt:lpwstr>
  </property>
  <property fmtid="{D5CDD505-2E9C-101B-9397-08002B2CF9AE}" pid="15" name="_new_ms_pID_725432">
    <vt:lpwstr>VPOcRqDszuG9Ea/DM6UvbMLgh7KalquPd6s3
kDXgkxV66sccXBRFRpUSm24+++OZrzrFJlZ9+cTKshms+WpKgjZh/IhT4aCGlcWjlqWZhRut
yeE31Jc/cvQKXkucHQJfR38BDLb6HDqUWvPBQ8sa4eIzSeLgq189G0a1RIIGyCiIJjSWXf10
g2H9RhGj00eoqTF/R7ak+JOb3Uld8rKRh6p8+RZSbt3zCH/cPW7Uhk</vt:lpwstr>
  </property>
  <property fmtid="{D5CDD505-2E9C-101B-9397-08002B2CF9AE}" pid="16" name="_new_ms_pID_725433">
    <vt:lpwstr>w4/CdPx+g5NrTVBBFR
HKTc81zHE57lJ6Sfop/J3Md4zKo=</vt:lpwstr>
  </property>
  <property fmtid="{D5CDD505-2E9C-101B-9397-08002B2CF9AE}" pid="17" name="_2015_ms_pID_725343">
    <vt:lpwstr>(3)wlMFmGF7uoIVZaJ16TUstbEkhacbPqoN/KSAnq6dWZ5Z1f2c4pd5C22VroSq1mWs7FgMu4GK
1BSIhWd/auRy9s4ylygd2SelkdrPddEEELs0PyuWyB4E817OXiUF2/XLvlSusrOGtb/Wlw56
L25TuJF/3q5pYu1NZT+4rtMe7utPqXPVU5kMgKgU/IyfqwW/tgcS+KnvAeVh2ZxZTsOFmkfS
5DlyZf/OmKX+Z006Gf</vt:lpwstr>
  </property>
  <property fmtid="{D5CDD505-2E9C-101B-9397-08002B2CF9AE}" pid="18" name="_2015_ms_pID_7253431">
    <vt:lpwstr>BIYMPY2jmeYUv9kYldSf3Ug4qWcAu8rRkqZN0QaacjH3mrqYPvzWBr
LrcdSoSIWodWNk9IijOkHOy3tZiDxeY2vjrknRHK+lRcME+mv36tRPDe6GTIdQDTyngxDE8I
sxwtmyb7v4dOdUPhyeHgr7pyGQPhk9cR8G9FZ9QB4u72j6xu89dfDbkMphhjexKUoeXUuZjf
lVu+G+Im0dRf+AxL90H/SzVydbvjWcOLKDUr</vt:lpwstr>
  </property>
  <property fmtid="{D5CDD505-2E9C-101B-9397-08002B2CF9AE}" pid="19" name="_2015_ms_pID_7253432">
    <vt:lpwstr>4/M1Vsh+bpiy3ONx/UIQsQmANHU8hSPB8yHd
Shc9/1jNZg29vN+ysHc0GjWX/9ry6Rm1fTczkABlER6MfcM1mFM=</vt:lpwstr>
  </property>
  <property fmtid="{D5CDD505-2E9C-101B-9397-08002B2CF9AE}" pid="20" name="ContentTypeId">
    <vt:lpwstr>0x010100CC226774B8D87F4D92D9D1F6859ED44E</vt:lpwstr>
  </property>
  <property fmtid="{D5CDD505-2E9C-101B-9397-08002B2CF9AE}" pid="21" name="_readonly">
    <vt:lpwstr/>
  </property>
  <property fmtid="{D5CDD505-2E9C-101B-9397-08002B2CF9AE}" pid="22" name="_change">
    <vt:lpwstr/>
  </property>
  <property fmtid="{D5CDD505-2E9C-101B-9397-08002B2CF9AE}" pid="23" name="_full-control">
    <vt:lpwstr/>
  </property>
  <property fmtid="{D5CDD505-2E9C-101B-9397-08002B2CF9AE}" pid="24" name="sflag">
    <vt:lpwstr>1574824984</vt:lpwstr>
  </property>
  <property fmtid="{D5CDD505-2E9C-101B-9397-08002B2CF9AE}" pid="25" name="KSOProductBuildVer">
    <vt:lpwstr>2052-11.3.0.8775</vt:lpwstr>
  </property>
</Properties>
</file>